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77" autoAdjust="0"/>
    <p:restoredTop sz="94694"/>
  </p:normalViewPr>
  <p:slideViewPr>
    <p:cSldViewPr snapToGrid="0" showGuides="1">
      <p:cViewPr varScale="1">
        <p:scale>
          <a:sx n="121" d="100"/>
          <a:sy n="121" d="100"/>
        </p:scale>
        <p:origin x="168" y="17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naqu@connect.hku.hk" userId="d7f2532c-a5de-493b-90ab-186688ec81ba" providerId="ADAL" clId="{8570940C-13BB-46D0-A6E1-91528150E417}"/>
    <pc:docChg chg="modSld">
      <pc:chgData name="fionaqu@connect.hku.hk" userId="d7f2532c-a5de-493b-90ab-186688ec81ba" providerId="ADAL" clId="{8570940C-13BB-46D0-A6E1-91528150E417}" dt="2025-09-19T07:26:02.246" v="1" actId="20577"/>
      <pc:docMkLst>
        <pc:docMk/>
      </pc:docMkLst>
      <pc:sldChg chg="modSp mod">
        <pc:chgData name="fionaqu@connect.hku.hk" userId="d7f2532c-a5de-493b-90ab-186688ec81ba" providerId="ADAL" clId="{8570940C-13BB-46D0-A6E1-91528150E417}" dt="2025-09-19T07:26:02.246" v="1" actId="20577"/>
        <pc:sldMkLst>
          <pc:docMk/>
          <pc:sldMk cId="1303699640" sldId="260"/>
        </pc:sldMkLst>
        <pc:spChg chg="mod">
          <ac:chgData name="fionaqu@connect.hku.hk" userId="d7f2532c-a5de-493b-90ab-186688ec81ba" providerId="ADAL" clId="{8570940C-13BB-46D0-A6E1-91528150E417}" dt="2025-09-19T07:26:02.246" v="1" actId="20577"/>
          <ac:spMkLst>
            <pc:docMk/>
            <pc:sldMk cId="1303699640" sldId="260"/>
            <ac:spMk id="4" creationId="{A1182809-96DB-D56C-0930-58703A8AFB02}"/>
          </ac:spMkLst>
        </pc:spChg>
      </pc:sldChg>
    </pc:docChg>
  </pc:docChgLst>
  <pc:docChgLst>
    <pc:chgData name="fionaqu@connect.hku.hk" userId="d7f2532c-a5de-493b-90ab-186688ec81ba" providerId="ADAL" clId="{7F0222D9-227A-4AA4-9AFD-C86ED19B409F}"/>
    <pc:docChg chg="undo custSel modSld">
      <pc:chgData name="fionaqu@connect.hku.hk" userId="d7f2532c-a5de-493b-90ab-186688ec81ba" providerId="ADAL" clId="{7F0222D9-227A-4AA4-9AFD-C86ED19B409F}" dt="2025-08-31T08:16:14.694" v="321" actId="20577"/>
      <pc:docMkLst>
        <pc:docMk/>
      </pc:docMkLst>
      <pc:sldChg chg="addSp modSp mod">
        <pc:chgData name="fionaqu@connect.hku.hk" userId="d7f2532c-a5de-493b-90ab-186688ec81ba" providerId="ADAL" clId="{7F0222D9-227A-4AA4-9AFD-C86ED19B409F}" dt="2025-08-31T05:55:00.359" v="212" actId="948"/>
        <pc:sldMkLst>
          <pc:docMk/>
          <pc:sldMk cId="2331288241" sldId="256"/>
        </pc:sldMkLst>
        <pc:spChg chg="mod">
          <ac:chgData name="fionaqu@connect.hku.hk" userId="d7f2532c-a5de-493b-90ab-186688ec81ba" providerId="ADAL" clId="{7F0222D9-227A-4AA4-9AFD-C86ED19B409F}" dt="2025-08-31T05:54:44.163" v="206" actId="14100"/>
          <ac:spMkLst>
            <pc:docMk/>
            <pc:sldMk cId="2331288241" sldId="256"/>
            <ac:spMk id="2" creationId="{E545B3ED-48B6-2373-52BC-82696CC9F90D}"/>
          </ac:spMkLst>
        </pc:spChg>
        <pc:spChg chg="add mod">
          <ac:chgData name="fionaqu@connect.hku.hk" userId="d7f2532c-a5de-493b-90ab-186688ec81ba" providerId="ADAL" clId="{7F0222D9-227A-4AA4-9AFD-C86ED19B409F}" dt="2025-08-31T05:54:52.698" v="211" actId="1076"/>
          <ac:spMkLst>
            <pc:docMk/>
            <pc:sldMk cId="2331288241" sldId="256"/>
            <ac:spMk id="4" creationId="{71F01547-C4BA-A707-9E75-2A352FDBD686}"/>
          </ac:spMkLst>
        </pc:spChg>
        <pc:spChg chg="mod">
          <ac:chgData name="fionaqu@connect.hku.hk" userId="d7f2532c-a5de-493b-90ab-186688ec81ba" providerId="ADAL" clId="{7F0222D9-227A-4AA4-9AFD-C86ED19B409F}" dt="2025-08-31T05:55:00.359" v="212" actId="948"/>
          <ac:spMkLst>
            <pc:docMk/>
            <pc:sldMk cId="2331288241" sldId="256"/>
            <ac:spMk id="10" creationId="{B9B5A702-F4B6-B2B7-15CF-450BF423C3BD}"/>
          </ac:spMkLst>
        </pc:spChg>
      </pc:sldChg>
      <pc:sldChg chg="modSp mod">
        <pc:chgData name="fionaqu@connect.hku.hk" userId="d7f2532c-a5de-493b-90ab-186688ec81ba" providerId="ADAL" clId="{7F0222D9-227A-4AA4-9AFD-C86ED19B409F}" dt="2025-08-31T00:56:01.239" v="171" actId="1076"/>
        <pc:sldMkLst>
          <pc:docMk/>
          <pc:sldMk cId="2494701110" sldId="257"/>
        </pc:sldMkLst>
        <pc:spChg chg="mod">
          <ac:chgData name="fionaqu@connect.hku.hk" userId="d7f2532c-a5de-493b-90ab-186688ec81ba" providerId="ADAL" clId="{7F0222D9-227A-4AA4-9AFD-C86ED19B409F}" dt="2025-08-31T00:56:01.239" v="171" actId="1076"/>
          <ac:spMkLst>
            <pc:docMk/>
            <pc:sldMk cId="2494701110" sldId="257"/>
            <ac:spMk id="8" creationId="{52A60BDD-47C9-7B02-14CA-2B88170FFEB5}"/>
          </ac:spMkLst>
        </pc:spChg>
      </pc:sldChg>
      <pc:sldChg chg="modSp mod">
        <pc:chgData name="fionaqu@connect.hku.hk" userId="d7f2532c-a5de-493b-90ab-186688ec81ba" providerId="ADAL" clId="{7F0222D9-227A-4AA4-9AFD-C86ED19B409F}" dt="2025-08-31T08:16:14.694" v="321" actId="20577"/>
        <pc:sldMkLst>
          <pc:docMk/>
          <pc:sldMk cId="732118082" sldId="258"/>
        </pc:sldMkLst>
        <pc:spChg chg="mod">
          <ac:chgData name="fionaqu@connect.hku.hk" userId="d7f2532c-a5de-493b-90ab-186688ec81ba" providerId="ADAL" clId="{7F0222D9-227A-4AA4-9AFD-C86ED19B409F}" dt="2025-08-31T08:16:14.694" v="321" actId="20577"/>
          <ac:spMkLst>
            <pc:docMk/>
            <pc:sldMk cId="732118082" sldId="258"/>
            <ac:spMk id="3" creationId="{2955EF96-888B-2968-A3E4-A0494D4B0A11}"/>
          </ac:spMkLst>
        </pc:spChg>
        <pc:spChg chg="mod">
          <ac:chgData name="fionaqu@connect.hku.hk" userId="d7f2532c-a5de-493b-90ab-186688ec81ba" providerId="ADAL" clId="{7F0222D9-227A-4AA4-9AFD-C86ED19B409F}" dt="2025-08-31T01:15:59.547" v="201" actId="1076"/>
          <ac:spMkLst>
            <pc:docMk/>
            <pc:sldMk cId="732118082" sldId="258"/>
            <ac:spMk id="10" creationId="{7E4F4CDF-98CF-40BB-E04A-282730222092}"/>
          </ac:spMkLst>
        </pc:spChg>
        <pc:spChg chg="mod">
          <ac:chgData name="fionaqu@connect.hku.hk" userId="d7f2532c-a5de-493b-90ab-186688ec81ba" providerId="ADAL" clId="{7F0222D9-227A-4AA4-9AFD-C86ED19B409F}" dt="2025-08-31T08:15:48.502" v="311" actId="20577"/>
          <ac:spMkLst>
            <pc:docMk/>
            <pc:sldMk cId="732118082" sldId="258"/>
            <ac:spMk id="11" creationId="{0BA0F58F-DC47-1165-1090-9ABDE5BAF367}"/>
          </ac:spMkLst>
        </pc:spChg>
      </pc:sldChg>
      <pc:sldChg chg="addSp modSp mod">
        <pc:chgData name="fionaqu@connect.hku.hk" userId="d7f2532c-a5de-493b-90ab-186688ec81ba" providerId="ADAL" clId="{7F0222D9-227A-4AA4-9AFD-C86ED19B409F}" dt="2025-08-31T00:55:46.839" v="165" actId="1076"/>
        <pc:sldMkLst>
          <pc:docMk/>
          <pc:sldMk cId="2421914292" sldId="259"/>
        </pc:sldMkLst>
        <pc:spChg chg="mod">
          <ac:chgData name="fionaqu@connect.hku.hk" userId="d7f2532c-a5de-493b-90ab-186688ec81ba" providerId="ADAL" clId="{7F0222D9-227A-4AA4-9AFD-C86ED19B409F}" dt="2025-08-31T00:55:35.381" v="158" actId="1076"/>
          <ac:spMkLst>
            <pc:docMk/>
            <pc:sldMk cId="2421914292" sldId="259"/>
            <ac:spMk id="7" creationId="{B5DDC28A-8293-0822-ADE4-974D59294D68}"/>
          </ac:spMkLst>
        </pc:spChg>
        <pc:spChg chg="mod">
          <ac:chgData name="fionaqu@connect.hku.hk" userId="d7f2532c-a5de-493b-90ab-186688ec81ba" providerId="ADAL" clId="{7F0222D9-227A-4AA4-9AFD-C86ED19B409F}" dt="2025-08-31T00:55:41.834" v="161" actId="1076"/>
          <ac:spMkLst>
            <pc:docMk/>
            <pc:sldMk cId="2421914292" sldId="259"/>
            <ac:spMk id="8" creationId="{6F0815BA-D470-C2EC-0727-F8F1239B3D14}"/>
          </ac:spMkLst>
        </pc:spChg>
        <pc:spChg chg="mod">
          <ac:chgData name="fionaqu@connect.hku.hk" userId="d7f2532c-a5de-493b-90ab-186688ec81ba" providerId="ADAL" clId="{7F0222D9-227A-4AA4-9AFD-C86ED19B409F}" dt="2025-08-31T00:55:46.839" v="165" actId="1076"/>
          <ac:spMkLst>
            <pc:docMk/>
            <pc:sldMk cId="2421914292" sldId="259"/>
            <ac:spMk id="10" creationId="{F6E158C7-A358-61B7-D4DE-5D5003BB46E5}"/>
          </ac:spMkLst>
        </pc:spChg>
        <pc:picChg chg="add mod">
          <ac:chgData name="fionaqu@connect.hku.hk" userId="d7f2532c-a5de-493b-90ab-186688ec81ba" providerId="ADAL" clId="{7F0222D9-227A-4AA4-9AFD-C86ED19B409F}" dt="2025-08-31T00:55:37.571" v="160" actId="1076"/>
          <ac:picMkLst>
            <pc:docMk/>
            <pc:sldMk cId="2421914292" sldId="259"/>
            <ac:picMk id="9" creationId="{42DAAF7F-3993-25CA-1ECE-211CDED18B8C}"/>
          </ac:picMkLst>
        </pc:picChg>
      </pc:sldChg>
      <pc:sldChg chg="addSp modSp mod">
        <pc:chgData name="fionaqu@connect.hku.hk" userId="d7f2532c-a5de-493b-90ab-186688ec81ba" providerId="ADAL" clId="{7F0222D9-227A-4AA4-9AFD-C86ED19B409F}" dt="2025-08-31T08:16:01.134" v="319" actId="20577"/>
        <pc:sldMkLst>
          <pc:docMk/>
          <pc:sldMk cId="1303699640" sldId="260"/>
        </pc:sldMkLst>
        <pc:spChg chg="mod">
          <ac:chgData name="fionaqu@connect.hku.hk" userId="d7f2532c-a5de-493b-90ab-186688ec81ba" providerId="ADAL" clId="{7F0222D9-227A-4AA4-9AFD-C86ED19B409F}" dt="2025-08-31T08:16:01.134" v="319" actId="20577"/>
          <ac:spMkLst>
            <pc:docMk/>
            <pc:sldMk cId="1303699640" sldId="260"/>
            <ac:spMk id="10" creationId="{96EB0044-79B4-E03E-AA18-3D60BBE561E4}"/>
          </ac:spMkLst>
        </pc:spChg>
        <pc:spChg chg="mod">
          <ac:chgData name="fionaqu@connect.hku.hk" userId="d7f2532c-a5de-493b-90ab-186688ec81ba" providerId="ADAL" clId="{7F0222D9-227A-4AA4-9AFD-C86ED19B409F}" dt="2025-08-31T05:57:07.365" v="237" actId="20577"/>
          <ac:spMkLst>
            <pc:docMk/>
            <pc:sldMk cId="1303699640" sldId="260"/>
            <ac:spMk id="11" creationId="{72961D3D-D67B-BB56-75E6-C53D1AEA8185}"/>
          </ac:spMkLst>
        </pc:spChg>
        <pc:spChg chg="add mod">
          <ac:chgData name="fionaqu@connect.hku.hk" userId="d7f2532c-a5de-493b-90ab-186688ec81ba" providerId="ADAL" clId="{7F0222D9-227A-4AA4-9AFD-C86ED19B409F}" dt="2025-08-31T05:58:22.865" v="292" actId="1076"/>
          <ac:spMkLst>
            <pc:docMk/>
            <pc:sldMk cId="1303699640" sldId="260"/>
            <ac:spMk id="14" creationId="{064BADAE-9B14-3A14-8145-14BD74518D3E}"/>
          </ac:spMkLst>
        </pc:spChg>
        <pc:spChg chg="mod">
          <ac:chgData name="fionaqu@connect.hku.hk" userId="d7f2532c-a5de-493b-90ab-186688ec81ba" providerId="ADAL" clId="{7F0222D9-227A-4AA4-9AFD-C86ED19B409F}" dt="2025-08-31T05:57:25.038" v="240" actId="1076"/>
          <ac:spMkLst>
            <pc:docMk/>
            <pc:sldMk cId="1303699640" sldId="260"/>
            <ac:spMk id="52" creationId="{1394529C-1402-8B00-07F1-52A96C59E685}"/>
          </ac:spMkLst>
        </pc:spChg>
      </pc:sldChg>
      <pc:sldChg chg="addSp modSp mod">
        <pc:chgData name="fionaqu@connect.hku.hk" userId="d7f2532c-a5de-493b-90ab-186688ec81ba" providerId="ADAL" clId="{7F0222D9-227A-4AA4-9AFD-C86ED19B409F}" dt="2025-08-31T00:56:55.917" v="184" actId="20577"/>
        <pc:sldMkLst>
          <pc:docMk/>
          <pc:sldMk cId="1282779068" sldId="262"/>
        </pc:sldMkLst>
        <pc:spChg chg="mod">
          <ac:chgData name="fionaqu@connect.hku.hk" userId="d7f2532c-a5de-493b-90ab-186688ec81ba" providerId="ADAL" clId="{7F0222D9-227A-4AA4-9AFD-C86ED19B409F}" dt="2025-08-31T00:56:55.917" v="184" actId="20577"/>
          <ac:spMkLst>
            <pc:docMk/>
            <pc:sldMk cId="1282779068" sldId="262"/>
            <ac:spMk id="3" creationId="{FDF368D0-0863-DF75-A946-10F37AE834B4}"/>
          </ac:spMkLst>
        </pc:spChg>
        <pc:spChg chg="add mod">
          <ac:chgData name="fionaqu@connect.hku.hk" userId="d7f2532c-a5de-493b-90ab-186688ec81ba" providerId="ADAL" clId="{7F0222D9-227A-4AA4-9AFD-C86ED19B409F}" dt="2025-08-31T00:56:42.650" v="180" actId="14100"/>
          <ac:spMkLst>
            <pc:docMk/>
            <pc:sldMk cId="1282779068" sldId="262"/>
            <ac:spMk id="7" creationId="{D7493B81-C05D-B558-62F2-6F467F2632DE}"/>
          </ac:spMkLst>
        </pc:spChg>
        <pc:spChg chg="mod">
          <ac:chgData name="fionaqu@connect.hku.hk" userId="d7f2532c-a5de-493b-90ab-186688ec81ba" providerId="ADAL" clId="{7F0222D9-227A-4AA4-9AFD-C86ED19B409F}" dt="2025-08-31T00:56:35.961" v="175" actId="21"/>
          <ac:spMkLst>
            <pc:docMk/>
            <pc:sldMk cId="1282779068" sldId="262"/>
            <ac:spMk id="249" creationId="{7746E1F7-A994-FAF9-33D2-7F525E30B98D}"/>
          </ac:spMkLst>
        </pc:spChg>
        <pc:picChg chg="add mod">
          <ac:chgData name="fionaqu@connect.hku.hk" userId="d7f2532c-a5de-493b-90ab-186688ec81ba" providerId="ADAL" clId="{7F0222D9-227A-4AA4-9AFD-C86ED19B409F}" dt="2025-08-31T00:53:34.121" v="144" actId="1076"/>
          <ac:picMkLst>
            <pc:docMk/>
            <pc:sldMk cId="1282779068" sldId="262"/>
            <ac:picMk id="5" creationId="{961221AB-DC23-30B9-F606-16E48ADD2519}"/>
          </ac:picMkLst>
        </pc:picChg>
      </pc:sldChg>
      <pc:sldChg chg="modSp mod">
        <pc:chgData name="fionaqu@connect.hku.hk" userId="d7f2532c-a5de-493b-90ab-186688ec81ba" providerId="ADAL" clId="{7F0222D9-227A-4AA4-9AFD-C86ED19B409F}" dt="2025-08-31T01:02:26.150" v="199" actId="1076"/>
        <pc:sldMkLst>
          <pc:docMk/>
          <pc:sldMk cId="112759813" sldId="263"/>
        </pc:sldMkLst>
        <pc:spChg chg="mod">
          <ac:chgData name="fionaqu@connect.hku.hk" userId="d7f2532c-a5de-493b-90ab-186688ec81ba" providerId="ADAL" clId="{7F0222D9-227A-4AA4-9AFD-C86ED19B409F}" dt="2025-08-31T01:02:17.349" v="197" actId="1076"/>
          <ac:spMkLst>
            <pc:docMk/>
            <pc:sldMk cId="112759813" sldId="263"/>
            <ac:spMk id="4" creationId="{E1CD1B25-07AB-AE57-180E-067F350F4849}"/>
          </ac:spMkLst>
        </pc:spChg>
        <pc:spChg chg="mod">
          <ac:chgData name="fionaqu@connect.hku.hk" userId="d7f2532c-a5de-493b-90ab-186688ec81ba" providerId="ADAL" clId="{7F0222D9-227A-4AA4-9AFD-C86ED19B409F}" dt="2025-08-31T01:02:17.349" v="197" actId="1076"/>
          <ac:spMkLst>
            <pc:docMk/>
            <pc:sldMk cId="112759813" sldId="263"/>
            <ac:spMk id="6" creationId="{5C2122A7-C286-B309-2C0B-733E93CFE53C}"/>
          </ac:spMkLst>
        </pc:spChg>
        <pc:spChg chg="mod">
          <ac:chgData name="fionaqu@connect.hku.hk" userId="d7f2532c-a5de-493b-90ab-186688ec81ba" providerId="ADAL" clId="{7F0222D9-227A-4AA4-9AFD-C86ED19B409F}" dt="2025-08-31T01:02:17.349" v="197" actId="1076"/>
          <ac:spMkLst>
            <pc:docMk/>
            <pc:sldMk cId="112759813" sldId="263"/>
            <ac:spMk id="8" creationId="{D2467CF4-1F9E-2F4F-991B-DB59FA8E76FB}"/>
          </ac:spMkLst>
        </pc:spChg>
        <pc:spChg chg="mod">
          <ac:chgData name="fionaqu@connect.hku.hk" userId="d7f2532c-a5de-493b-90ab-186688ec81ba" providerId="ADAL" clId="{7F0222D9-227A-4AA4-9AFD-C86ED19B409F}" dt="2025-08-31T01:02:22.951" v="198" actId="1076"/>
          <ac:spMkLst>
            <pc:docMk/>
            <pc:sldMk cId="112759813" sldId="263"/>
            <ac:spMk id="11" creationId="{32B2FB63-DB51-A154-3310-1FC32CD33E1D}"/>
          </ac:spMkLst>
        </pc:spChg>
        <pc:spChg chg="mod">
          <ac:chgData name="fionaqu@connect.hku.hk" userId="d7f2532c-a5de-493b-90ab-186688ec81ba" providerId="ADAL" clId="{7F0222D9-227A-4AA4-9AFD-C86ED19B409F}" dt="2025-08-31T01:02:26.150" v="199" actId="1076"/>
          <ac:spMkLst>
            <pc:docMk/>
            <pc:sldMk cId="112759813" sldId="263"/>
            <ac:spMk id="13" creationId="{CC9838AC-6F36-21F9-96DA-39CCDD814F7A}"/>
          </ac:spMkLst>
        </pc:spChg>
      </pc:sldChg>
    </pc:docChg>
  </pc:docChgLst>
  <pc:docChgLst>
    <pc:chgData name="fionaqu@connect.hku.hk" userId="d7f2532c-a5de-493b-90ab-186688ec81ba" providerId="ADAL" clId="{6DC21F57-A8F6-CC41-9CCD-81EE170FEDFF}"/>
    <pc:docChg chg="modSld">
      <pc:chgData name="fionaqu@connect.hku.hk" userId="d7f2532c-a5de-493b-90ab-186688ec81ba" providerId="ADAL" clId="{6DC21F57-A8F6-CC41-9CCD-81EE170FEDFF}" dt="2025-09-19T14:04:45.916" v="10" actId="20577"/>
      <pc:docMkLst>
        <pc:docMk/>
      </pc:docMkLst>
      <pc:sldChg chg="modSp mod">
        <pc:chgData name="fionaqu@connect.hku.hk" userId="d7f2532c-a5de-493b-90ab-186688ec81ba" providerId="ADAL" clId="{6DC21F57-A8F6-CC41-9CCD-81EE170FEDFF}" dt="2025-09-19T14:04:45.916" v="10" actId="20577"/>
        <pc:sldMkLst>
          <pc:docMk/>
          <pc:sldMk cId="732118082" sldId="258"/>
        </pc:sldMkLst>
        <pc:spChg chg="mod">
          <ac:chgData name="fionaqu@connect.hku.hk" userId="d7f2532c-a5de-493b-90ab-186688ec81ba" providerId="ADAL" clId="{6DC21F57-A8F6-CC41-9CCD-81EE170FEDFF}" dt="2025-09-19T14:04:45.916" v="10" actId="20577"/>
          <ac:spMkLst>
            <pc:docMk/>
            <pc:sldMk cId="732118082" sldId="258"/>
            <ac:spMk id="3" creationId="{2955EF96-888B-2968-A3E4-A0494D4B0A11}"/>
          </ac:spMkLst>
        </pc:spChg>
      </pc:sldChg>
      <pc:sldChg chg="modSp mod">
        <pc:chgData name="fionaqu@connect.hku.hk" userId="d7f2532c-a5de-493b-90ab-186688ec81ba" providerId="ADAL" clId="{6DC21F57-A8F6-CC41-9CCD-81EE170FEDFF}" dt="2025-09-19T14:04:35.280" v="9" actId="404"/>
        <pc:sldMkLst>
          <pc:docMk/>
          <pc:sldMk cId="1303699640" sldId="260"/>
        </pc:sldMkLst>
        <pc:spChg chg="mod">
          <ac:chgData name="fionaqu@connect.hku.hk" userId="d7f2532c-a5de-493b-90ab-186688ec81ba" providerId="ADAL" clId="{6DC21F57-A8F6-CC41-9CCD-81EE170FEDFF}" dt="2025-09-19T14:04:35.280" v="9" actId="404"/>
          <ac:spMkLst>
            <pc:docMk/>
            <pc:sldMk cId="1303699640" sldId="260"/>
            <ac:spMk id="4" creationId="{A1182809-96DB-D56C-0930-58703A8AFB02}"/>
          </ac:spMkLst>
        </pc:spChg>
      </pc:sldChg>
      <pc:sldChg chg="modSp mod">
        <pc:chgData name="fionaqu@connect.hku.hk" userId="d7f2532c-a5de-493b-90ab-186688ec81ba" providerId="ADAL" clId="{6DC21F57-A8F6-CC41-9CCD-81EE170FEDFF}" dt="2025-09-19T14:04:08.362" v="8" actId="20577"/>
        <pc:sldMkLst>
          <pc:docMk/>
          <pc:sldMk cId="112759813" sldId="263"/>
        </pc:sldMkLst>
        <pc:spChg chg="mod">
          <ac:chgData name="fionaqu@connect.hku.hk" userId="d7f2532c-a5de-493b-90ab-186688ec81ba" providerId="ADAL" clId="{6DC21F57-A8F6-CC41-9CCD-81EE170FEDFF}" dt="2025-09-19T14:04:08.362" v="8" actId="20577"/>
          <ac:spMkLst>
            <pc:docMk/>
            <pc:sldMk cId="112759813" sldId="263"/>
            <ac:spMk id="4" creationId="{E1CD1B25-07AB-AE57-180E-067F350F484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88AF4-00E2-F7EB-6A4F-027D40919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44C478-375C-7123-9558-E67FBF669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14B20-EB61-11B1-D41C-3028BC631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79A3-A4C6-476C-BE1B-86FD0243C4A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BFD32-6FE8-8187-25AC-05B15A94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C98A4-7620-D25C-3C08-CC406FDA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E11D-32E9-4CE2-8948-C3E35277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7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99BEB-EB64-D0C2-4E46-1F69AC1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5ACEB-25A7-A6F0-3613-7000F24E6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33DFB-FA98-5ECB-F087-698FD5F1D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79A3-A4C6-476C-BE1B-86FD0243C4A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C28F-86D3-8279-97E3-EE2FA65E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E0B9-1419-2F71-EEEB-BEF6407A0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E11D-32E9-4CE2-8948-C3E35277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9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D13B1-D04C-EF18-37F4-C5E517468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E9EDB-0441-7234-E291-5FCE65AE0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AE74B-A334-59F5-873B-09AB2E4E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79A3-A4C6-476C-BE1B-86FD0243C4A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40B0A-19F2-12DD-4A61-1B4FB41E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8DAF8-AC03-6AA1-08C1-7F797910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E11D-32E9-4CE2-8948-C3E35277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2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8D698-8843-12AA-3986-600A781A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1212B-E9A1-FB39-DECD-F3ADDA5F0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8E35-166C-BC2F-A353-729399CE0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79A3-A4C6-476C-BE1B-86FD0243C4A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F9D9A-122F-663A-6CDE-DB6A2142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22926-915D-EB1E-315C-4D159DD09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E11D-32E9-4CE2-8948-C3E35277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4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9A2D-FE9B-B0FA-C316-E69548140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180B0-E854-950B-4F6D-D7BCC33F6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50071-11E1-E458-0ED1-BBFC50196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79A3-A4C6-476C-BE1B-86FD0243C4A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34EDA-1062-5200-F83F-9A4C7E24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21BB8-EC03-9963-5C72-484E86EF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E11D-32E9-4CE2-8948-C3E35277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2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8B34D-B6E4-C18C-F7D1-2DC61593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77EE6-8D69-9E74-6C8D-4C136D14A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A6A83-B071-D50F-E739-01DE82BE5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6D1BE-18A8-13AA-8209-63F0685E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79A3-A4C6-476C-BE1B-86FD0243C4A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EC215-CB0E-BD46-704B-1D17EEDD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7A16-1575-430D-9DC8-F85C1868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E11D-32E9-4CE2-8948-C3E35277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5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F26B-B17E-6225-D12C-92713591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DC619-353A-D536-DE10-DF5FDFD36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98459-1712-171C-0CA6-AB9C04A27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2D6B2-8B06-88F0-6396-9AE6649AB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0FFD5-F01E-9A4D-C0FA-DCB5A5D19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3D1383-CC40-EE22-301E-4AEDA7C48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79A3-A4C6-476C-BE1B-86FD0243C4A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A2EE09-2ED6-2D8F-CEE4-FB2A77E5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492EBD-349F-B92E-6337-0C14060C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E11D-32E9-4CE2-8948-C3E35277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7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3E015-6C36-8DC6-8E60-60A4C6A9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DDB35-419E-DE77-D56A-444B4A58D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79A3-A4C6-476C-BE1B-86FD0243C4A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F890B-914D-0811-A675-29C2DD99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6FE41-9202-39C8-D3C9-A7A22F0C5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E11D-32E9-4CE2-8948-C3E35277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4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5E2C8-B475-7AA3-8362-47E14F9A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79A3-A4C6-476C-BE1B-86FD0243C4A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C9BC80-0EEC-C0F2-5BB1-81EAE2D03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34DAD-9AD0-D556-1AC6-8AFD8A55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E11D-32E9-4CE2-8948-C3E35277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3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4F7A9-33D7-1258-2848-EB2CE3BD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98E2B-4AE8-69C7-B911-210EDF4EF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DC6C1-C2AA-6157-1EBA-73ECEC56F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F1A6A-9DFA-ABAE-D89D-2D039336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79A3-A4C6-476C-BE1B-86FD0243C4A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5E9A7-A8E1-04FA-E632-C5BD0133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4CADE-2E88-07E5-63CD-30DB6E05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E11D-32E9-4CE2-8948-C3E35277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8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9FDF-D333-CAE6-B2BE-EADFD46B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187607-484E-0ED8-4A9E-102C1458C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FA370-779B-BA7A-5421-F2FE8D339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1A1ED-62F3-2E1E-414E-3142B3809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79A3-A4C6-476C-BE1B-86FD0243C4A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3FC75-8A27-875E-BF45-5FA939DB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2BAB1-3B50-6460-F44D-BD76D36E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E11D-32E9-4CE2-8948-C3E35277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8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51AF31-F27B-157E-E0D9-7B403FEB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722D2-E7BD-7D90-FF6E-3A359B52C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A0955-7508-8F16-38CC-B8951F46C1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5E79A3-A4C6-476C-BE1B-86FD0243C4A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7987B-8E5B-7323-7DE0-FA60F94DD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19A0E-42BC-CBFB-8CAF-A56854E1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AE11D-32E9-4CE2-8948-C3E35277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0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jcpy.70004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5B3ED-48B6-2373-52BC-82696CC9F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933" y="821623"/>
            <a:ext cx="6319520" cy="267032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400" b="1" dirty="0">
                <a:solidFill>
                  <a:srgbClr val="030A18"/>
                </a:solidFill>
              </a:rPr>
              <a:t>Neighbors as Strangers or Friends?</a:t>
            </a:r>
            <a:r>
              <a:rPr lang="en-US" sz="4800" b="1" dirty="0">
                <a:solidFill>
                  <a:srgbClr val="030A18"/>
                </a:solidFill>
              </a:rPr>
              <a:t>
</a:t>
            </a:r>
            <a:endParaRPr lang="en-US" sz="3600" dirty="0"/>
          </a:p>
        </p:txBody>
      </p:sp>
      <p:pic>
        <p:nvPicPr>
          <p:cNvPr id="8" name="Image 0" descr="/home/oai/share/cached_assets_used/neighborhood1.png">
            <a:extLst>
              <a:ext uri="{FF2B5EF4-FFF2-40B4-BE49-F238E27FC236}">
                <a16:creationId xmlns:a16="http://schemas.microsoft.com/office/drawing/2014/main" id="{15A62CB6-A2D2-502C-56A8-8B68814298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47560" y="949960"/>
            <a:ext cx="5044445" cy="5044445"/>
          </a:xfrm>
          <a:prstGeom prst="rect">
            <a:avLst/>
          </a:prstGeom>
        </p:spPr>
      </p:pic>
      <p:sp>
        <p:nvSpPr>
          <p:cNvPr id="9" name="Shape 0">
            <a:extLst>
              <a:ext uri="{FF2B5EF4-FFF2-40B4-BE49-F238E27FC236}">
                <a16:creationId xmlns:a16="http://schemas.microsoft.com/office/drawing/2014/main" id="{3AB7EA26-0D0D-EF0D-6938-4F94086F8FEE}"/>
              </a:ext>
            </a:extLst>
          </p:cNvPr>
          <p:cNvSpPr/>
          <p:nvPr/>
        </p:nvSpPr>
        <p:spPr>
          <a:xfrm>
            <a:off x="7147555" y="949960"/>
            <a:ext cx="5044445" cy="5176525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5A702-F4B6-B2B7-15CF-450BF423C3BD}"/>
              </a:ext>
            </a:extLst>
          </p:cNvPr>
          <p:cNvSpPr txBox="1"/>
          <p:nvPr/>
        </p:nvSpPr>
        <p:spPr>
          <a:xfrm>
            <a:off x="487933" y="4844716"/>
            <a:ext cx="4450888" cy="125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Xingning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(Fiona) Qu</a:t>
            </a:r>
          </a:p>
          <a:p>
            <a:pPr>
              <a:lnSpc>
                <a:spcPct val="13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Linying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(Sophie) Fan</a:t>
            </a:r>
          </a:p>
          <a:p>
            <a:pPr>
              <a:lnSpc>
                <a:spcPct val="13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Fengyan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01547-C4BA-A707-9E75-2A352FDBD686}"/>
              </a:ext>
            </a:extLst>
          </p:cNvPr>
          <p:cNvSpPr txBox="1"/>
          <p:nvPr/>
        </p:nvSpPr>
        <p:spPr>
          <a:xfrm>
            <a:off x="487928" y="2845724"/>
            <a:ext cx="60993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30A18"/>
                </a:solidFill>
              </a:rPr>
              <a:t>How People’s Self-Construal Affects the Weight of Neighbor Information in Residence Decisions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128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7617-0EFF-C2D0-FADF-B47A502E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Motivation &amp; Background</a:t>
            </a:r>
            <a:endParaRPr lang="en-US" b="1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F9767DB6-70B4-A86D-6050-8799BCE24A07}"/>
              </a:ext>
            </a:extLst>
          </p:cNvPr>
          <p:cNvSpPr/>
          <p:nvPr/>
        </p:nvSpPr>
        <p:spPr>
          <a:xfrm>
            <a:off x="838200" y="1403531"/>
            <a:ext cx="5165349" cy="3941064"/>
          </a:xfrm>
          <a:prstGeom prst="rect">
            <a:avLst/>
          </a:prstGeom>
          <a:noFill/>
          <a:ln/>
        </p:spPr>
        <p:txBody>
          <a:bodyPr wrap="square" lIns="1271" tIns="1271" rIns="1271" bIns="1271" rtlCol="0" anchor="ctr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30A18"/>
                </a:solidFill>
              </a:rPr>
              <a:t>Neighbors matter</a:t>
            </a:r>
            <a:endParaRPr lang="en-US" sz="3200" dirty="0"/>
          </a:p>
          <a:p>
            <a:pPr marL="190490" indent="-190490">
              <a:lnSpc>
                <a:spcPct val="130000"/>
              </a:lnSpc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030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Consumers are paying closer attention to who lives next door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490" indent="-190490">
              <a:lnSpc>
                <a:spcPct val="130000"/>
              </a:lnSpc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030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 apps &amp; local groups show rising engagement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2B57F32B-AC46-0F7E-DC03-D7DCB0BA9A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24" r="6309"/>
          <a:stretch>
            <a:fillRect/>
          </a:stretch>
        </p:blipFill>
        <p:spPr>
          <a:xfrm>
            <a:off x="6203694" y="1884854"/>
            <a:ext cx="5268983" cy="34040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A60BDD-47C9-7B02-14CA-2B88170FFEB5}"/>
              </a:ext>
            </a:extLst>
          </p:cNvPr>
          <p:cNvSpPr txBox="1"/>
          <p:nvPr/>
        </p:nvSpPr>
        <p:spPr>
          <a:xfrm>
            <a:off x="7310434" y="5344595"/>
            <a:ext cx="3188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Nextdoor</a:t>
            </a:r>
            <a:r>
              <a:rPr lang="en-US" sz="1600" dirty="0"/>
              <a:t> app</a:t>
            </a:r>
          </a:p>
        </p:txBody>
      </p:sp>
    </p:spTree>
    <p:extLst>
      <p:ext uri="{BB962C8B-B14F-4D97-AF65-F5344CB8AC3E}">
        <p14:creationId xmlns:p14="http://schemas.microsoft.com/office/powerpoint/2010/main" val="249470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F530-6059-FF4F-42D4-61353B2E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 Question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541B3-C429-2C37-F20E-7AE056CB538A}"/>
              </a:ext>
            </a:extLst>
          </p:cNvPr>
          <p:cNvSpPr txBox="1"/>
          <p:nvPr/>
        </p:nvSpPr>
        <p:spPr>
          <a:xfrm>
            <a:off x="1902199" y="1820590"/>
            <a:ext cx="846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Who care more about neighbor information?</a:t>
            </a:r>
          </a:p>
        </p:txBody>
      </p:sp>
      <p:pic>
        <p:nvPicPr>
          <p:cNvPr id="5" name="Picture 4" descr="A cartoon of a child standing on a rock&#10;&#10;AI-generated content may be incorrect.">
            <a:extLst>
              <a:ext uri="{FF2B5EF4-FFF2-40B4-BE49-F238E27FC236}">
                <a16:creationId xmlns:a16="http://schemas.microsoft.com/office/drawing/2014/main" id="{A0918173-D85E-6A9E-47FE-D8E2A7586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2" r="37524" b="10614"/>
          <a:stretch>
            <a:fillRect/>
          </a:stretch>
        </p:blipFill>
        <p:spPr>
          <a:xfrm>
            <a:off x="2606044" y="2752213"/>
            <a:ext cx="2293619" cy="2179321"/>
          </a:xfrm>
          <a:prstGeom prst="rect">
            <a:avLst/>
          </a:prstGeom>
        </p:spPr>
      </p:pic>
      <p:pic>
        <p:nvPicPr>
          <p:cNvPr id="6" name="Picture 5" descr="A cartoon of a child standing on a rock&#10;&#10;AI-generated content may be incorrect.">
            <a:extLst>
              <a:ext uri="{FF2B5EF4-FFF2-40B4-BE49-F238E27FC236}">
                <a16:creationId xmlns:a16="http://schemas.microsoft.com/office/drawing/2014/main" id="{97F84CA3-744B-35E2-4A1A-8CE7C75E6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2" b="10721"/>
          <a:stretch>
            <a:fillRect/>
          </a:stretch>
        </p:blipFill>
        <p:spPr>
          <a:xfrm>
            <a:off x="7368539" y="2752210"/>
            <a:ext cx="2764672" cy="23040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DDC28A-8293-0822-ADE4-974D59294D68}"/>
              </a:ext>
            </a:extLst>
          </p:cNvPr>
          <p:cNvSpPr txBox="1"/>
          <p:nvPr/>
        </p:nvSpPr>
        <p:spPr>
          <a:xfrm>
            <a:off x="2959559" y="5056230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Independent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815BA-D470-C2EC-0727-F8F1239B3D14}"/>
              </a:ext>
            </a:extLst>
          </p:cNvPr>
          <p:cNvSpPr txBox="1"/>
          <p:nvPr/>
        </p:nvSpPr>
        <p:spPr>
          <a:xfrm>
            <a:off x="8108281" y="5056230"/>
            <a:ext cx="1947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Interdependent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E158C7-A358-61B7-D4DE-5D5003BB46E5}"/>
              </a:ext>
            </a:extLst>
          </p:cNvPr>
          <p:cNvSpPr txBox="1"/>
          <p:nvPr/>
        </p:nvSpPr>
        <p:spPr>
          <a:xfrm>
            <a:off x="5887557" y="3611040"/>
            <a:ext cx="49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vs</a:t>
            </a:r>
          </a:p>
        </p:txBody>
      </p:sp>
      <p:pic>
        <p:nvPicPr>
          <p:cNvPr id="9" name="Picture 8" descr="A red check mark on a white background&#10;&#10;AI-generated content may be incorrect.">
            <a:extLst>
              <a:ext uri="{FF2B5EF4-FFF2-40B4-BE49-F238E27FC236}">
                <a16:creationId xmlns:a16="http://schemas.microsoft.com/office/drawing/2014/main" id="{42DAAF7F-3993-25CA-1ECE-211CDED18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09" y="5456340"/>
            <a:ext cx="946420" cy="9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1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7C6F0-EE74-5DBB-9288-55474DB18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68324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Independents Care About Neighbors, Why?</a:t>
            </a:r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955EF96-888B-2968-A3E4-A0494D4B0A11}"/>
              </a:ext>
            </a:extLst>
          </p:cNvPr>
          <p:cNvSpPr txBox="1"/>
          <p:nvPr/>
        </p:nvSpPr>
        <p:spPr>
          <a:xfrm>
            <a:off x="838200" y="1872456"/>
            <a:ext cx="6979920" cy="41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Pretest (N = 200):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people (67%) will see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neighbors </a:t>
            </a:r>
            <a:r>
              <a:rPr lang="en-US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as outgroup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EC3057-F216-81D6-4B43-7C6B7B3CB660}"/>
              </a:ext>
            </a:extLst>
          </p:cNvPr>
          <p:cNvGrpSpPr/>
          <p:nvPr/>
        </p:nvGrpSpPr>
        <p:grpSpPr>
          <a:xfrm>
            <a:off x="2123377" y="3097313"/>
            <a:ext cx="1836063" cy="1055591"/>
            <a:chOff x="274320" y="1593374"/>
            <a:chExt cx="1836063" cy="1055592"/>
          </a:xfrm>
        </p:grpSpPr>
        <p:sp>
          <p:nvSpPr>
            <p:cNvPr id="5" name="文本框 8">
              <a:extLst>
                <a:ext uri="{FF2B5EF4-FFF2-40B4-BE49-F238E27FC236}">
                  <a16:creationId xmlns:a16="http://schemas.microsoft.com/office/drawing/2014/main" id="{0561D8A7-FC61-4F88-7279-859A8FC08265}"/>
                </a:ext>
              </a:extLst>
            </p:cNvPr>
            <p:cNvSpPr txBox="1"/>
            <p:nvPr/>
          </p:nvSpPr>
          <p:spPr>
            <a:xfrm>
              <a:off x="427789" y="2341189"/>
              <a:ext cx="16825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Independent view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B089D19-505E-C5B1-3DC2-AF6248715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54455"/>
            <a:stretch>
              <a:fillRect/>
            </a:stretch>
          </p:blipFill>
          <p:spPr>
            <a:xfrm>
              <a:off x="274320" y="1593374"/>
              <a:ext cx="1749291" cy="71329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8D9CB32-FA44-CDB6-5822-EDAD1E81F0DA}"/>
              </a:ext>
            </a:extLst>
          </p:cNvPr>
          <p:cNvGrpSpPr/>
          <p:nvPr/>
        </p:nvGrpSpPr>
        <p:grpSpPr>
          <a:xfrm>
            <a:off x="1795907" y="4569027"/>
            <a:ext cx="2163531" cy="1039763"/>
            <a:chOff x="3304674" y="1593374"/>
            <a:chExt cx="2163531" cy="1039764"/>
          </a:xfrm>
        </p:grpSpPr>
        <p:sp>
          <p:nvSpPr>
            <p:cNvPr id="8" name="文本框 59">
              <a:extLst>
                <a:ext uri="{FF2B5EF4-FFF2-40B4-BE49-F238E27FC236}">
                  <a16:creationId xmlns:a16="http://schemas.microsoft.com/office/drawing/2014/main" id="{233437AF-E734-80E2-172B-68B35B64D6F4}"/>
                </a:ext>
              </a:extLst>
            </p:cNvPr>
            <p:cNvSpPr txBox="1"/>
            <p:nvPr/>
          </p:nvSpPr>
          <p:spPr>
            <a:xfrm>
              <a:off x="3559206" y="2325361"/>
              <a:ext cx="17681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Interdependent view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38E451D-A655-0723-CFEF-D221761B0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3670"/>
            <a:stretch>
              <a:fillRect/>
            </a:stretch>
          </p:blipFill>
          <p:spPr>
            <a:xfrm>
              <a:off x="3304674" y="1593374"/>
              <a:ext cx="2163531" cy="71329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E4F4CDF-98CF-40BB-E04A-282730222092}"/>
              </a:ext>
            </a:extLst>
          </p:cNvPr>
          <p:cNvSpPr txBox="1"/>
          <p:nvPr/>
        </p:nvSpPr>
        <p:spPr>
          <a:xfrm>
            <a:off x="5456558" y="3113013"/>
            <a:ext cx="5725551" cy="776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a more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boundary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see less difference between ingroup and outgroup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A0F58F-DC47-1165-1090-9ABDE5BAF367}"/>
              </a:ext>
            </a:extLst>
          </p:cNvPr>
          <p:cNvSpPr txBox="1"/>
          <p:nvPr/>
        </p:nvSpPr>
        <p:spPr>
          <a:xfrm>
            <a:off x="5456558" y="4569021"/>
            <a:ext cx="5725551" cy="776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seek to fulfill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belonging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various means.</a:t>
            </a:r>
          </a:p>
        </p:txBody>
      </p:sp>
    </p:spTree>
    <p:extLst>
      <p:ext uri="{BB962C8B-B14F-4D97-AF65-F5344CB8AC3E}">
        <p14:creationId xmlns:p14="http://schemas.microsoft.com/office/powerpoint/2010/main" val="73211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93049-CCDA-381B-F660-A8D4EA86B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Methods &amp; Study Overview</a:t>
            </a:r>
            <a:endParaRPr lang="en-US" dirty="0"/>
          </a:p>
        </p:txBody>
      </p:sp>
      <p:sp>
        <p:nvSpPr>
          <p:cNvPr id="3" name="Text 13">
            <a:extLst>
              <a:ext uri="{FF2B5EF4-FFF2-40B4-BE49-F238E27FC236}">
                <a16:creationId xmlns:a16="http://schemas.microsoft.com/office/drawing/2014/main" id="{22723FA2-B92F-2B99-F334-B20A7E64FE90}"/>
              </a:ext>
            </a:extLst>
          </p:cNvPr>
          <p:cNvSpPr/>
          <p:nvPr/>
        </p:nvSpPr>
        <p:spPr>
          <a:xfrm>
            <a:off x="1360373" y="4462591"/>
            <a:ext cx="6397147" cy="9520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490" indent="-190490">
              <a:lnSpc>
                <a:spcPct val="150000"/>
              </a:lnSpc>
              <a:buSzPct val="100000"/>
              <a:buChar char="•"/>
            </a:pPr>
            <a:r>
              <a:rPr lang="en-US" sz="2000" dirty="0">
                <a:solidFill>
                  <a:srgbClr val="030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studies pre-registered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490" indent="-190490">
              <a:lnSpc>
                <a:spcPct val="150000"/>
              </a:lnSpc>
              <a:buSzPct val="100000"/>
              <a:buChar char="•"/>
            </a:pPr>
            <a:r>
              <a:rPr lang="en-US" sz="2000" dirty="0">
                <a:solidFill>
                  <a:srgbClr val="030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Self‑construal measured or manipulated across samples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182809-96DB-D56C-0930-58703A8AFB02}"/>
              </a:ext>
            </a:extLst>
          </p:cNvPr>
          <p:cNvSpPr/>
          <p:nvPr/>
        </p:nvSpPr>
        <p:spPr>
          <a:xfrm>
            <a:off x="1500545" y="1799134"/>
            <a:ext cx="2063740" cy="726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Self-construal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03FBF0-0CA3-AFE5-EAA9-52EE052408E0}"/>
              </a:ext>
            </a:extLst>
          </p:cNvPr>
          <p:cNvSpPr/>
          <p:nvPr/>
        </p:nvSpPr>
        <p:spPr>
          <a:xfrm>
            <a:off x="4704793" y="1799133"/>
            <a:ext cx="2572981" cy="726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Intended social closeness with neighbors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6CCE40-3B38-E7F1-7FB5-BAE6A034B47C}"/>
              </a:ext>
            </a:extLst>
          </p:cNvPr>
          <p:cNvSpPr/>
          <p:nvPr/>
        </p:nvSpPr>
        <p:spPr>
          <a:xfrm>
            <a:off x="8397135" y="1794772"/>
            <a:ext cx="2320619" cy="726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of neighbor information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84EB07-817B-81BB-27C8-A908E18ADC50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3564285" y="2162626"/>
            <a:ext cx="114050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279909-B653-EA4C-323A-6707C468DC7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7277774" y="2158265"/>
            <a:ext cx="1119361" cy="4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B79D697-2698-16CD-54C5-AC5481387400}"/>
              </a:ext>
            </a:extLst>
          </p:cNvPr>
          <p:cNvSpPr/>
          <p:nvPr/>
        </p:nvSpPr>
        <p:spPr>
          <a:xfrm>
            <a:off x="2795028" y="2944646"/>
            <a:ext cx="2696849" cy="8546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Likelihood of making connection with neighbors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EB0044-79B4-E03E-AA18-3D60BBE561E4}"/>
              </a:ext>
            </a:extLst>
          </p:cNvPr>
          <p:cNvSpPr/>
          <p:nvPr/>
        </p:nvSpPr>
        <p:spPr>
          <a:xfrm>
            <a:off x="7930776" y="3757959"/>
            <a:ext cx="3200400" cy="590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Preference for similar neighbors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961D3D-D67B-BB56-75E6-C53D1AEA8185}"/>
              </a:ext>
            </a:extLst>
          </p:cNvPr>
          <p:cNvSpPr/>
          <p:nvPr/>
        </p:nvSpPr>
        <p:spPr>
          <a:xfrm>
            <a:off x="7930776" y="4921806"/>
            <a:ext cx="3200400" cy="7658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the attributes of neighbor similarit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268232-A3EB-0AE5-6D94-EF30967519FE}"/>
              </a:ext>
            </a:extLst>
          </p:cNvPr>
          <p:cNvCxnSpPr>
            <a:cxnSpLocks/>
          </p:cNvCxnSpPr>
          <p:nvPr/>
        </p:nvCxnSpPr>
        <p:spPr>
          <a:xfrm flipV="1">
            <a:off x="4127411" y="2128920"/>
            <a:ext cx="0" cy="815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E6AC07B-AC2A-2B93-9E40-FB4AFC28EF8A}"/>
              </a:ext>
            </a:extLst>
          </p:cNvPr>
          <p:cNvSpPr txBox="1"/>
          <p:nvPr/>
        </p:nvSpPr>
        <p:spPr>
          <a:xfrm>
            <a:off x="8713863" y="2594404"/>
            <a:ext cx="168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1a-1c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AC3B522-6D14-B4DB-D478-1DAB1FCCFA94}"/>
              </a:ext>
            </a:extLst>
          </p:cNvPr>
          <p:cNvSpPr txBox="1"/>
          <p:nvPr/>
        </p:nvSpPr>
        <p:spPr>
          <a:xfrm>
            <a:off x="5323679" y="2623005"/>
            <a:ext cx="146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36A07B0-C25E-18C2-37BF-5C69277E4B44}"/>
              </a:ext>
            </a:extLst>
          </p:cNvPr>
          <p:cNvSpPr txBox="1"/>
          <p:nvPr/>
        </p:nvSpPr>
        <p:spPr>
          <a:xfrm>
            <a:off x="3435750" y="3853243"/>
            <a:ext cx="146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394529C-1402-8B00-07F1-52A96C59E685}"/>
              </a:ext>
            </a:extLst>
          </p:cNvPr>
          <p:cNvSpPr txBox="1"/>
          <p:nvPr/>
        </p:nvSpPr>
        <p:spPr>
          <a:xfrm>
            <a:off x="8799652" y="4405488"/>
            <a:ext cx="146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27580D0-BD19-8D0F-3F69-488EF0548C00}"/>
              </a:ext>
            </a:extLst>
          </p:cNvPr>
          <p:cNvSpPr txBox="1"/>
          <p:nvPr/>
        </p:nvSpPr>
        <p:spPr>
          <a:xfrm>
            <a:off x="8799652" y="5760497"/>
            <a:ext cx="146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56E15E4-BFC3-9681-B45C-17FB3F9D85B3}"/>
              </a:ext>
            </a:extLst>
          </p:cNvPr>
          <p:cNvSpPr/>
          <p:nvPr/>
        </p:nvSpPr>
        <p:spPr>
          <a:xfrm>
            <a:off x="7584265" y="3185061"/>
            <a:ext cx="3946357" cy="3028218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4BADAE-9B14-3A14-8145-14BD74518D3E}"/>
              </a:ext>
            </a:extLst>
          </p:cNvPr>
          <p:cNvSpPr txBox="1"/>
          <p:nvPr/>
        </p:nvSpPr>
        <p:spPr>
          <a:xfrm>
            <a:off x="8617121" y="3234095"/>
            <a:ext cx="1880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Neighbor preference</a:t>
            </a:r>
          </a:p>
        </p:txBody>
      </p:sp>
    </p:spTree>
    <p:extLst>
      <p:ext uri="{BB962C8B-B14F-4D97-AF65-F5344CB8AC3E}">
        <p14:creationId xmlns:p14="http://schemas.microsoft.com/office/powerpoint/2010/main" val="130369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335B8-DFB9-7BDB-9038-1FEE1EB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Findings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0A4028-C7C3-72D5-2AFD-D017E488977D}"/>
              </a:ext>
            </a:extLst>
          </p:cNvPr>
          <p:cNvSpPr txBox="1"/>
          <p:nvPr/>
        </p:nvSpPr>
        <p:spPr>
          <a:xfrm>
            <a:off x="838199" y="1684773"/>
            <a:ext cx="10600016" cy="2437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self-construal lead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to…</a:t>
            </a:r>
          </a:p>
          <a:p>
            <a:pPr marL="285737" indent="-28573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weight of neighbor information when evaluating residence (S1a-S1b)</a:t>
            </a:r>
          </a:p>
          <a:p>
            <a:pPr marL="285737" indent="-28573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 more attention to neighbor information (S1c, S2, S3)</a:t>
            </a:r>
          </a:p>
          <a:p>
            <a:pPr marL="285737" indent="-28573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intended closeness with potential neighbors (S2)</a:t>
            </a:r>
          </a:p>
          <a:p>
            <a:pPr marL="285737" indent="-28573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preference for neighbors that can be friend with (S4)</a:t>
            </a:r>
          </a:p>
        </p:txBody>
      </p:sp>
      <p:grpSp>
        <p:nvGrpSpPr>
          <p:cNvPr id="4" name="组合 9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2D97D53-B1B7-D548-DD70-839A3D022913}"/>
              </a:ext>
            </a:extLst>
          </p:cNvPr>
          <p:cNvGrpSpPr>
            <a:grpSpLocks noChangeAspect="1"/>
          </p:cNvGrpSpPr>
          <p:nvPr/>
        </p:nvGrpSpPr>
        <p:grpSpPr>
          <a:xfrm>
            <a:off x="9101797" y="4077673"/>
            <a:ext cx="2470639" cy="1890271"/>
            <a:chOff x="3203576" y="1216027"/>
            <a:chExt cx="5784850" cy="4425955"/>
          </a:xfrm>
        </p:grpSpPr>
        <p:grpSp>
          <p:nvGrpSpPr>
            <p:cNvPr id="5" name="íŝḻiḑê">
              <a:extLst>
                <a:ext uri="{FF2B5EF4-FFF2-40B4-BE49-F238E27FC236}">
                  <a16:creationId xmlns:a16="http://schemas.microsoft.com/office/drawing/2014/main" id="{C9625F78-F5A3-F99A-EE0E-95F05F692D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3576" y="1216027"/>
              <a:ext cx="5784850" cy="4425955"/>
              <a:chOff x="2018" y="766"/>
              <a:chExt cx="3644" cy="2788"/>
            </a:xfrm>
          </p:grpSpPr>
          <p:sp>
            <p:nvSpPr>
              <p:cNvPr id="49" name="iṡļïďé">
                <a:extLst>
                  <a:ext uri="{FF2B5EF4-FFF2-40B4-BE49-F238E27FC236}">
                    <a16:creationId xmlns:a16="http://schemas.microsoft.com/office/drawing/2014/main" id="{50D8E875-016F-4EBE-5545-C7F098B02851}"/>
                  </a:ext>
                </a:extLst>
              </p:cNvPr>
              <p:cNvSpPr/>
              <p:nvPr/>
            </p:nvSpPr>
            <p:spPr bwMode="auto">
              <a:xfrm>
                <a:off x="2018" y="3293"/>
                <a:ext cx="3644" cy="261"/>
              </a:xfrm>
              <a:custGeom>
                <a:avLst/>
                <a:gdLst>
                  <a:gd name="T0" fmla="*/ 647 w 1226"/>
                  <a:gd name="T1" fmla="*/ 0 h 88"/>
                  <a:gd name="T2" fmla="*/ 647 w 1226"/>
                  <a:gd name="T3" fmla="*/ 39 h 88"/>
                  <a:gd name="T4" fmla="*/ 538 w 1226"/>
                  <a:gd name="T5" fmla="*/ 39 h 88"/>
                  <a:gd name="T6" fmla="*/ 538 w 1226"/>
                  <a:gd name="T7" fmla="*/ 40 h 88"/>
                  <a:gd name="T8" fmla="*/ 286 w 1226"/>
                  <a:gd name="T9" fmla="*/ 40 h 88"/>
                  <a:gd name="T10" fmla="*/ 286 w 1226"/>
                  <a:gd name="T11" fmla="*/ 39 h 88"/>
                  <a:gd name="T12" fmla="*/ 178 w 1226"/>
                  <a:gd name="T13" fmla="*/ 39 h 88"/>
                  <a:gd name="T14" fmla="*/ 178 w 1226"/>
                  <a:gd name="T15" fmla="*/ 13 h 88"/>
                  <a:gd name="T16" fmla="*/ 0 w 1226"/>
                  <a:gd name="T17" fmla="*/ 44 h 88"/>
                  <a:gd name="T18" fmla="*/ 613 w 1226"/>
                  <a:gd name="T19" fmla="*/ 88 h 88"/>
                  <a:gd name="T20" fmla="*/ 1226 w 1226"/>
                  <a:gd name="T21" fmla="*/ 44 h 88"/>
                  <a:gd name="T22" fmla="*/ 647 w 1226"/>
                  <a:gd name="T2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26" h="88">
                    <a:moveTo>
                      <a:pt x="647" y="0"/>
                    </a:moveTo>
                    <a:cubicBezTo>
                      <a:pt x="647" y="39"/>
                      <a:pt x="647" y="39"/>
                      <a:pt x="647" y="39"/>
                    </a:cubicBezTo>
                    <a:cubicBezTo>
                      <a:pt x="538" y="39"/>
                      <a:pt x="538" y="39"/>
                      <a:pt x="538" y="39"/>
                    </a:cubicBezTo>
                    <a:cubicBezTo>
                      <a:pt x="538" y="40"/>
                      <a:pt x="538" y="40"/>
                      <a:pt x="538" y="40"/>
                    </a:cubicBezTo>
                    <a:cubicBezTo>
                      <a:pt x="286" y="40"/>
                      <a:pt x="286" y="40"/>
                      <a:pt x="286" y="40"/>
                    </a:cubicBezTo>
                    <a:cubicBezTo>
                      <a:pt x="286" y="39"/>
                      <a:pt x="286" y="39"/>
                      <a:pt x="286" y="39"/>
                    </a:cubicBezTo>
                    <a:cubicBezTo>
                      <a:pt x="178" y="39"/>
                      <a:pt x="178" y="39"/>
                      <a:pt x="178" y="39"/>
                    </a:cubicBezTo>
                    <a:cubicBezTo>
                      <a:pt x="178" y="13"/>
                      <a:pt x="178" y="13"/>
                      <a:pt x="178" y="13"/>
                    </a:cubicBezTo>
                    <a:cubicBezTo>
                      <a:pt x="68" y="21"/>
                      <a:pt x="0" y="32"/>
                      <a:pt x="0" y="44"/>
                    </a:cubicBezTo>
                    <a:cubicBezTo>
                      <a:pt x="0" y="68"/>
                      <a:pt x="274" y="88"/>
                      <a:pt x="613" y="88"/>
                    </a:cubicBezTo>
                    <a:cubicBezTo>
                      <a:pt x="951" y="88"/>
                      <a:pt x="1226" y="68"/>
                      <a:pt x="1226" y="44"/>
                    </a:cubicBezTo>
                    <a:cubicBezTo>
                      <a:pt x="1226" y="20"/>
                      <a:pt x="970" y="1"/>
                      <a:pt x="647" y="0"/>
                    </a:cubicBezTo>
                  </a:path>
                </a:pathLst>
              </a:custGeom>
              <a:solidFill>
                <a:srgbClr val="EBE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işľîḍe">
                <a:extLst>
                  <a:ext uri="{FF2B5EF4-FFF2-40B4-BE49-F238E27FC236}">
                    <a16:creationId xmlns:a16="http://schemas.microsoft.com/office/drawing/2014/main" id="{EA87AE52-7104-9F84-BEEC-06739898E55A}"/>
                  </a:ext>
                </a:extLst>
              </p:cNvPr>
              <p:cNvSpPr/>
              <p:nvPr/>
            </p:nvSpPr>
            <p:spPr bwMode="auto">
              <a:xfrm>
                <a:off x="3920" y="2633"/>
                <a:ext cx="1644" cy="719"/>
              </a:xfrm>
              <a:custGeom>
                <a:avLst/>
                <a:gdLst>
                  <a:gd name="T0" fmla="*/ 553 w 553"/>
                  <a:gd name="T1" fmla="*/ 226 h 242"/>
                  <a:gd name="T2" fmla="*/ 495 w 553"/>
                  <a:gd name="T3" fmla="*/ 166 h 242"/>
                  <a:gd name="T4" fmla="*/ 473 w 553"/>
                  <a:gd name="T5" fmla="*/ 170 h 242"/>
                  <a:gd name="T6" fmla="*/ 430 w 553"/>
                  <a:gd name="T7" fmla="*/ 133 h 242"/>
                  <a:gd name="T8" fmla="*/ 433 w 553"/>
                  <a:gd name="T9" fmla="*/ 115 h 242"/>
                  <a:gd name="T10" fmla="*/ 368 w 553"/>
                  <a:gd name="T11" fmla="*/ 41 h 242"/>
                  <a:gd name="T12" fmla="*/ 302 w 553"/>
                  <a:gd name="T13" fmla="*/ 0 h 242"/>
                  <a:gd name="T14" fmla="*/ 240 w 553"/>
                  <a:gd name="T15" fmla="*/ 35 h 242"/>
                  <a:gd name="T16" fmla="*/ 194 w 553"/>
                  <a:gd name="T17" fmla="*/ 11 h 242"/>
                  <a:gd name="T18" fmla="*/ 140 w 553"/>
                  <a:gd name="T19" fmla="*/ 64 h 242"/>
                  <a:gd name="T20" fmla="*/ 140 w 553"/>
                  <a:gd name="T21" fmla="*/ 68 h 242"/>
                  <a:gd name="T22" fmla="*/ 140 w 553"/>
                  <a:gd name="T23" fmla="*/ 68 h 242"/>
                  <a:gd name="T24" fmla="*/ 86 w 553"/>
                  <a:gd name="T25" fmla="*/ 121 h 242"/>
                  <a:gd name="T26" fmla="*/ 86 w 553"/>
                  <a:gd name="T27" fmla="*/ 126 h 242"/>
                  <a:gd name="T28" fmla="*/ 86 w 553"/>
                  <a:gd name="T29" fmla="*/ 126 h 242"/>
                  <a:gd name="T30" fmla="*/ 32 w 553"/>
                  <a:gd name="T31" fmla="*/ 177 h 242"/>
                  <a:gd name="T32" fmla="*/ 0 w 553"/>
                  <a:gd name="T33" fmla="*/ 225 h 242"/>
                  <a:gd name="T34" fmla="*/ 3 w 553"/>
                  <a:gd name="T35" fmla="*/ 242 h 242"/>
                  <a:gd name="T36" fmla="*/ 550 w 553"/>
                  <a:gd name="T37" fmla="*/ 242 h 242"/>
                  <a:gd name="T38" fmla="*/ 553 w 553"/>
                  <a:gd name="T39" fmla="*/ 22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53" h="242">
                    <a:moveTo>
                      <a:pt x="553" y="226"/>
                    </a:moveTo>
                    <a:cubicBezTo>
                      <a:pt x="553" y="193"/>
                      <a:pt x="527" y="166"/>
                      <a:pt x="495" y="166"/>
                    </a:cubicBezTo>
                    <a:cubicBezTo>
                      <a:pt x="488" y="166"/>
                      <a:pt x="480" y="167"/>
                      <a:pt x="473" y="170"/>
                    </a:cubicBezTo>
                    <a:cubicBezTo>
                      <a:pt x="466" y="152"/>
                      <a:pt x="450" y="137"/>
                      <a:pt x="430" y="133"/>
                    </a:cubicBezTo>
                    <a:cubicBezTo>
                      <a:pt x="432" y="127"/>
                      <a:pt x="433" y="121"/>
                      <a:pt x="433" y="115"/>
                    </a:cubicBezTo>
                    <a:cubicBezTo>
                      <a:pt x="433" y="77"/>
                      <a:pt x="404" y="46"/>
                      <a:pt x="368" y="41"/>
                    </a:cubicBezTo>
                    <a:cubicBezTo>
                      <a:pt x="355" y="17"/>
                      <a:pt x="330" y="0"/>
                      <a:pt x="302" y="0"/>
                    </a:cubicBezTo>
                    <a:cubicBezTo>
                      <a:pt x="276" y="0"/>
                      <a:pt x="253" y="14"/>
                      <a:pt x="240" y="35"/>
                    </a:cubicBezTo>
                    <a:cubicBezTo>
                      <a:pt x="230" y="21"/>
                      <a:pt x="213" y="11"/>
                      <a:pt x="194" y="11"/>
                    </a:cubicBezTo>
                    <a:cubicBezTo>
                      <a:pt x="164" y="11"/>
                      <a:pt x="140" y="35"/>
                      <a:pt x="140" y="64"/>
                    </a:cubicBezTo>
                    <a:cubicBezTo>
                      <a:pt x="140" y="66"/>
                      <a:pt x="140" y="67"/>
                      <a:pt x="140" y="68"/>
                    </a:cubicBezTo>
                    <a:cubicBezTo>
                      <a:pt x="140" y="68"/>
                      <a:pt x="140" y="68"/>
                      <a:pt x="140" y="68"/>
                    </a:cubicBezTo>
                    <a:cubicBezTo>
                      <a:pt x="110" y="68"/>
                      <a:pt x="86" y="92"/>
                      <a:pt x="86" y="121"/>
                    </a:cubicBezTo>
                    <a:cubicBezTo>
                      <a:pt x="86" y="123"/>
                      <a:pt x="86" y="125"/>
                      <a:pt x="86" y="126"/>
                    </a:cubicBezTo>
                    <a:cubicBezTo>
                      <a:pt x="86" y="126"/>
                      <a:pt x="86" y="126"/>
                      <a:pt x="86" y="126"/>
                    </a:cubicBezTo>
                    <a:cubicBezTo>
                      <a:pt x="57" y="126"/>
                      <a:pt x="34" y="149"/>
                      <a:pt x="32" y="177"/>
                    </a:cubicBezTo>
                    <a:cubicBezTo>
                      <a:pt x="13" y="185"/>
                      <a:pt x="0" y="204"/>
                      <a:pt x="0" y="225"/>
                    </a:cubicBezTo>
                    <a:cubicBezTo>
                      <a:pt x="0" y="231"/>
                      <a:pt x="1" y="237"/>
                      <a:pt x="3" y="242"/>
                    </a:cubicBezTo>
                    <a:cubicBezTo>
                      <a:pt x="550" y="242"/>
                      <a:pt x="550" y="242"/>
                      <a:pt x="550" y="242"/>
                    </a:cubicBezTo>
                    <a:cubicBezTo>
                      <a:pt x="552" y="237"/>
                      <a:pt x="553" y="232"/>
                      <a:pt x="553" y="226"/>
                    </a:cubicBezTo>
                    <a:close/>
                  </a:path>
                </a:pathLst>
              </a:custGeom>
              <a:solidFill>
                <a:srgbClr val="7FA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ïŝľíḓé">
                <a:extLst>
                  <a:ext uri="{FF2B5EF4-FFF2-40B4-BE49-F238E27FC236}">
                    <a16:creationId xmlns:a16="http://schemas.microsoft.com/office/drawing/2014/main" id="{79120597-F105-7648-2062-86CDC383AA74}"/>
                  </a:ext>
                </a:extLst>
              </p:cNvPr>
              <p:cNvSpPr/>
              <p:nvPr/>
            </p:nvSpPr>
            <p:spPr bwMode="auto">
              <a:xfrm>
                <a:off x="3638" y="2838"/>
                <a:ext cx="1620" cy="520"/>
              </a:xfrm>
              <a:custGeom>
                <a:avLst/>
                <a:gdLst>
                  <a:gd name="T0" fmla="*/ 503 w 545"/>
                  <a:gd name="T1" fmla="*/ 84 h 175"/>
                  <a:gd name="T2" fmla="*/ 494 w 545"/>
                  <a:gd name="T3" fmla="*/ 85 h 175"/>
                  <a:gd name="T4" fmla="*/ 423 w 545"/>
                  <a:gd name="T5" fmla="*/ 28 h 175"/>
                  <a:gd name="T6" fmla="*/ 380 w 545"/>
                  <a:gd name="T7" fmla="*/ 42 h 175"/>
                  <a:gd name="T8" fmla="*/ 337 w 545"/>
                  <a:gd name="T9" fmla="*/ 22 h 175"/>
                  <a:gd name="T10" fmla="*/ 314 w 545"/>
                  <a:gd name="T11" fmla="*/ 27 h 175"/>
                  <a:gd name="T12" fmla="*/ 264 w 545"/>
                  <a:gd name="T13" fmla="*/ 0 h 175"/>
                  <a:gd name="T14" fmla="*/ 224 w 545"/>
                  <a:gd name="T15" fmla="*/ 16 h 175"/>
                  <a:gd name="T16" fmla="*/ 210 w 545"/>
                  <a:gd name="T17" fmla="*/ 14 h 175"/>
                  <a:gd name="T18" fmla="*/ 153 w 545"/>
                  <a:gd name="T19" fmla="*/ 69 h 175"/>
                  <a:gd name="T20" fmla="*/ 126 w 545"/>
                  <a:gd name="T21" fmla="*/ 93 h 175"/>
                  <a:gd name="T22" fmla="*/ 113 w 545"/>
                  <a:gd name="T23" fmla="*/ 80 h 175"/>
                  <a:gd name="T24" fmla="*/ 36 w 545"/>
                  <a:gd name="T25" fmla="*/ 81 h 175"/>
                  <a:gd name="T26" fmla="*/ 1 w 545"/>
                  <a:gd name="T27" fmla="*/ 151 h 175"/>
                  <a:gd name="T28" fmla="*/ 4 w 545"/>
                  <a:gd name="T29" fmla="*/ 171 h 175"/>
                  <a:gd name="T30" fmla="*/ 23 w 545"/>
                  <a:gd name="T31" fmla="*/ 171 h 175"/>
                  <a:gd name="T32" fmla="*/ 73 w 545"/>
                  <a:gd name="T33" fmla="*/ 171 h 175"/>
                  <a:gd name="T34" fmla="*/ 536 w 545"/>
                  <a:gd name="T35" fmla="*/ 175 h 175"/>
                  <a:gd name="T36" fmla="*/ 545 w 545"/>
                  <a:gd name="T37" fmla="*/ 134 h 175"/>
                  <a:gd name="T38" fmla="*/ 503 w 545"/>
                  <a:gd name="T39" fmla="*/ 8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5" h="175">
                    <a:moveTo>
                      <a:pt x="503" y="84"/>
                    </a:moveTo>
                    <a:cubicBezTo>
                      <a:pt x="500" y="84"/>
                      <a:pt x="497" y="84"/>
                      <a:pt x="494" y="85"/>
                    </a:cubicBezTo>
                    <a:cubicBezTo>
                      <a:pt x="490" y="53"/>
                      <a:pt x="460" y="28"/>
                      <a:pt x="423" y="28"/>
                    </a:cubicBezTo>
                    <a:cubicBezTo>
                      <a:pt x="407" y="28"/>
                      <a:pt x="392" y="33"/>
                      <a:pt x="380" y="42"/>
                    </a:cubicBezTo>
                    <a:cubicBezTo>
                      <a:pt x="369" y="29"/>
                      <a:pt x="354" y="22"/>
                      <a:pt x="337" y="22"/>
                    </a:cubicBezTo>
                    <a:cubicBezTo>
                      <a:pt x="329" y="22"/>
                      <a:pt x="321" y="24"/>
                      <a:pt x="314" y="27"/>
                    </a:cubicBezTo>
                    <a:cubicBezTo>
                      <a:pt x="304" y="11"/>
                      <a:pt x="285" y="0"/>
                      <a:pt x="264" y="0"/>
                    </a:cubicBezTo>
                    <a:cubicBezTo>
                      <a:pt x="249" y="0"/>
                      <a:pt x="234" y="6"/>
                      <a:pt x="224" y="16"/>
                    </a:cubicBezTo>
                    <a:cubicBezTo>
                      <a:pt x="219" y="15"/>
                      <a:pt x="215" y="14"/>
                      <a:pt x="210" y="14"/>
                    </a:cubicBezTo>
                    <a:cubicBezTo>
                      <a:pt x="180" y="14"/>
                      <a:pt x="155" y="38"/>
                      <a:pt x="153" y="69"/>
                    </a:cubicBezTo>
                    <a:cubicBezTo>
                      <a:pt x="141" y="73"/>
                      <a:pt x="132" y="81"/>
                      <a:pt x="126" y="93"/>
                    </a:cubicBezTo>
                    <a:cubicBezTo>
                      <a:pt x="123" y="88"/>
                      <a:pt x="118" y="84"/>
                      <a:pt x="113" y="80"/>
                    </a:cubicBezTo>
                    <a:cubicBezTo>
                      <a:pt x="90" y="66"/>
                      <a:pt x="59" y="67"/>
                      <a:pt x="36" y="81"/>
                    </a:cubicBezTo>
                    <a:cubicBezTo>
                      <a:pt x="13" y="96"/>
                      <a:pt x="0" y="124"/>
                      <a:pt x="1" y="151"/>
                    </a:cubicBezTo>
                    <a:cubicBezTo>
                      <a:pt x="1" y="158"/>
                      <a:pt x="2" y="165"/>
                      <a:pt x="4" y="171"/>
                    </a:cubicBezTo>
                    <a:cubicBezTo>
                      <a:pt x="23" y="171"/>
                      <a:pt x="23" y="171"/>
                      <a:pt x="23" y="171"/>
                    </a:cubicBezTo>
                    <a:cubicBezTo>
                      <a:pt x="73" y="171"/>
                      <a:pt x="73" y="171"/>
                      <a:pt x="73" y="171"/>
                    </a:cubicBezTo>
                    <a:cubicBezTo>
                      <a:pt x="536" y="175"/>
                      <a:pt x="536" y="175"/>
                      <a:pt x="536" y="175"/>
                    </a:cubicBezTo>
                    <a:cubicBezTo>
                      <a:pt x="541" y="166"/>
                      <a:pt x="545" y="146"/>
                      <a:pt x="545" y="134"/>
                    </a:cubicBezTo>
                    <a:cubicBezTo>
                      <a:pt x="545" y="106"/>
                      <a:pt x="526" y="84"/>
                      <a:pt x="503" y="84"/>
                    </a:cubicBezTo>
                    <a:close/>
                  </a:path>
                </a:pathLst>
              </a:custGeom>
              <a:solidFill>
                <a:srgbClr val="9ABA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íṩļíḑê">
                <a:extLst>
                  <a:ext uri="{FF2B5EF4-FFF2-40B4-BE49-F238E27FC236}">
                    <a16:creationId xmlns:a16="http://schemas.microsoft.com/office/drawing/2014/main" id="{3E1CD03A-B4F8-ACC9-7C08-693235D793A8}"/>
                  </a:ext>
                </a:extLst>
              </p:cNvPr>
              <p:cNvSpPr/>
              <p:nvPr/>
            </p:nvSpPr>
            <p:spPr bwMode="auto">
              <a:xfrm>
                <a:off x="3477" y="879"/>
                <a:ext cx="922" cy="671"/>
              </a:xfrm>
              <a:custGeom>
                <a:avLst/>
                <a:gdLst>
                  <a:gd name="T0" fmla="*/ 96 w 922"/>
                  <a:gd name="T1" fmla="*/ 0 h 671"/>
                  <a:gd name="T2" fmla="*/ 0 w 922"/>
                  <a:gd name="T3" fmla="*/ 101 h 671"/>
                  <a:gd name="T4" fmla="*/ 399 w 922"/>
                  <a:gd name="T5" fmla="*/ 671 h 671"/>
                  <a:gd name="T6" fmla="*/ 922 w 922"/>
                  <a:gd name="T7" fmla="*/ 671 h 671"/>
                  <a:gd name="T8" fmla="*/ 96 w 922"/>
                  <a:gd name="T9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2" h="671">
                    <a:moveTo>
                      <a:pt x="96" y="0"/>
                    </a:moveTo>
                    <a:lnTo>
                      <a:pt x="0" y="101"/>
                    </a:lnTo>
                    <a:lnTo>
                      <a:pt x="399" y="671"/>
                    </a:lnTo>
                    <a:lnTo>
                      <a:pt x="922" y="671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A8A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ïṥľíďè">
                <a:extLst>
                  <a:ext uri="{FF2B5EF4-FFF2-40B4-BE49-F238E27FC236}">
                    <a16:creationId xmlns:a16="http://schemas.microsoft.com/office/drawing/2014/main" id="{FBF35036-543C-3A11-7A10-5B7B59439B30}"/>
                  </a:ext>
                </a:extLst>
              </p:cNvPr>
              <p:cNvSpPr/>
              <p:nvPr/>
            </p:nvSpPr>
            <p:spPr bwMode="auto">
              <a:xfrm>
                <a:off x="3477" y="879"/>
                <a:ext cx="922" cy="671"/>
              </a:xfrm>
              <a:custGeom>
                <a:avLst/>
                <a:gdLst>
                  <a:gd name="T0" fmla="*/ 96 w 922"/>
                  <a:gd name="T1" fmla="*/ 0 h 671"/>
                  <a:gd name="T2" fmla="*/ 0 w 922"/>
                  <a:gd name="T3" fmla="*/ 101 h 671"/>
                  <a:gd name="T4" fmla="*/ 399 w 922"/>
                  <a:gd name="T5" fmla="*/ 671 h 671"/>
                  <a:gd name="T6" fmla="*/ 922 w 922"/>
                  <a:gd name="T7" fmla="*/ 671 h 671"/>
                  <a:gd name="T8" fmla="*/ 96 w 922"/>
                  <a:gd name="T9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2" h="671">
                    <a:moveTo>
                      <a:pt x="96" y="0"/>
                    </a:moveTo>
                    <a:lnTo>
                      <a:pt x="0" y="101"/>
                    </a:lnTo>
                    <a:lnTo>
                      <a:pt x="399" y="671"/>
                    </a:lnTo>
                    <a:lnTo>
                      <a:pt x="922" y="671"/>
                    </a:lnTo>
                    <a:lnTo>
                      <a:pt x="9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îṡ1îde">
                <a:extLst>
                  <a:ext uri="{FF2B5EF4-FFF2-40B4-BE49-F238E27FC236}">
                    <a16:creationId xmlns:a16="http://schemas.microsoft.com/office/drawing/2014/main" id="{53BD3B79-5BC4-F9AA-1075-E6636508D23C}"/>
                  </a:ext>
                </a:extLst>
              </p:cNvPr>
              <p:cNvSpPr/>
              <p:nvPr/>
            </p:nvSpPr>
            <p:spPr bwMode="auto">
              <a:xfrm>
                <a:off x="3953" y="2518"/>
                <a:ext cx="612" cy="819"/>
              </a:xfrm>
              <a:prstGeom prst="rect">
                <a:avLst/>
              </a:prstGeom>
              <a:solidFill>
                <a:srgbClr val="9E9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iŝ1îḑé">
                <a:extLst>
                  <a:ext uri="{FF2B5EF4-FFF2-40B4-BE49-F238E27FC236}">
                    <a16:creationId xmlns:a16="http://schemas.microsoft.com/office/drawing/2014/main" id="{4DA494B7-F2C7-5CB7-CDA8-3875FD0D833A}"/>
                  </a:ext>
                </a:extLst>
              </p:cNvPr>
              <p:cNvSpPr/>
              <p:nvPr/>
            </p:nvSpPr>
            <p:spPr bwMode="auto">
              <a:xfrm>
                <a:off x="3917" y="3242"/>
                <a:ext cx="619" cy="98"/>
              </a:xfrm>
              <a:prstGeom prst="rect">
                <a:avLst/>
              </a:prstGeom>
              <a:solidFill>
                <a:srgbClr val="AAA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íŝľîḍe">
                <a:extLst>
                  <a:ext uri="{FF2B5EF4-FFF2-40B4-BE49-F238E27FC236}">
                    <a16:creationId xmlns:a16="http://schemas.microsoft.com/office/drawing/2014/main" id="{7703F9AF-DF95-EC7B-0FAF-31426704A081}"/>
                  </a:ext>
                </a:extLst>
              </p:cNvPr>
              <p:cNvSpPr/>
              <p:nvPr/>
            </p:nvSpPr>
            <p:spPr bwMode="auto">
              <a:xfrm>
                <a:off x="3902" y="2262"/>
                <a:ext cx="758" cy="223"/>
              </a:xfrm>
              <a:custGeom>
                <a:avLst/>
                <a:gdLst>
                  <a:gd name="T0" fmla="*/ 1 w 255"/>
                  <a:gd name="T1" fmla="*/ 0 h 75"/>
                  <a:gd name="T2" fmla="*/ 213 w 255"/>
                  <a:gd name="T3" fmla="*/ 2 h 75"/>
                  <a:gd name="T4" fmla="*/ 255 w 255"/>
                  <a:gd name="T5" fmla="*/ 75 h 75"/>
                  <a:gd name="T6" fmla="*/ 0 w 255"/>
                  <a:gd name="T7" fmla="*/ 73 h 75"/>
                  <a:gd name="T8" fmla="*/ 1 w 255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75">
                    <a:moveTo>
                      <a:pt x="1" y="0"/>
                    </a:moveTo>
                    <a:cubicBezTo>
                      <a:pt x="4" y="0"/>
                      <a:pt x="213" y="2"/>
                      <a:pt x="213" y="2"/>
                    </a:cubicBezTo>
                    <a:cubicBezTo>
                      <a:pt x="255" y="75"/>
                      <a:pt x="255" y="75"/>
                      <a:pt x="255" y="75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153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išľiḑê">
                <a:extLst>
                  <a:ext uri="{FF2B5EF4-FFF2-40B4-BE49-F238E27FC236}">
                    <a16:creationId xmlns:a16="http://schemas.microsoft.com/office/drawing/2014/main" id="{29CBBDEC-2608-D6AC-CEA7-7B02FDBE90EC}"/>
                  </a:ext>
                </a:extLst>
              </p:cNvPr>
              <p:cNvSpPr/>
              <p:nvPr/>
            </p:nvSpPr>
            <p:spPr bwMode="auto">
              <a:xfrm>
                <a:off x="3914" y="2482"/>
                <a:ext cx="749" cy="861"/>
              </a:xfrm>
              <a:custGeom>
                <a:avLst/>
                <a:gdLst>
                  <a:gd name="T0" fmla="*/ 0 w 749"/>
                  <a:gd name="T1" fmla="*/ 0 h 861"/>
                  <a:gd name="T2" fmla="*/ 0 w 749"/>
                  <a:gd name="T3" fmla="*/ 74 h 861"/>
                  <a:gd name="T4" fmla="*/ 6 w 749"/>
                  <a:gd name="T5" fmla="*/ 74 h 861"/>
                  <a:gd name="T6" fmla="*/ 3 w 749"/>
                  <a:gd name="T7" fmla="*/ 861 h 861"/>
                  <a:gd name="T8" fmla="*/ 45 w 749"/>
                  <a:gd name="T9" fmla="*/ 861 h 861"/>
                  <a:gd name="T10" fmla="*/ 48 w 749"/>
                  <a:gd name="T11" fmla="*/ 74 h 861"/>
                  <a:gd name="T12" fmla="*/ 619 w 749"/>
                  <a:gd name="T13" fmla="*/ 74 h 861"/>
                  <a:gd name="T14" fmla="*/ 616 w 749"/>
                  <a:gd name="T15" fmla="*/ 861 h 861"/>
                  <a:gd name="T16" fmla="*/ 693 w 749"/>
                  <a:gd name="T17" fmla="*/ 861 h 861"/>
                  <a:gd name="T18" fmla="*/ 693 w 749"/>
                  <a:gd name="T19" fmla="*/ 74 h 861"/>
                  <a:gd name="T20" fmla="*/ 749 w 749"/>
                  <a:gd name="T21" fmla="*/ 74 h 861"/>
                  <a:gd name="T22" fmla="*/ 749 w 749"/>
                  <a:gd name="T23" fmla="*/ 0 h 861"/>
                  <a:gd name="T24" fmla="*/ 0 w 749"/>
                  <a:gd name="T25" fmla="*/ 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9" h="861">
                    <a:moveTo>
                      <a:pt x="0" y="0"/>
                    </a:moveTo>
                    <a:lnTo>
                      <a:pt x="0" y="74"/>
                    </a:lnTo>
                    <a:lnTo>
                      <a:pt x="6" y="74"/>
                    </a:lnTo>
                    <a:lnTo>
                      <a:pt x="3" y="861"/>
                    </a:lnTo>
                    <a:lnTo>
                      <a:pt x="45" y="861"/>
                    </a:lnTo>
                    <a:lnTo>
                      <a:pt x="48" y="74"/>
                    </a:lnTo>
                    <a:lnTo>
                      <a:pt x="619" y="74"/>
                    </a:lnTo>
                    <a:lnTo>
                      <a:pt x="616" y="861"/>
                    </a:lnTo>
                    <a:lnTo>
                      <a:pt x="693" y="861"/>
                    </a:lnTo>
                    <a:lnTo>
                      <a:pt x="693" y="74"/>
                    </a:lnTo>
                    <a:lnTo>
                      <a:pt x="749" y="74"/>
                    </a:lnTo>
                    <a:lnTo>
                      <a:pt x="7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íṣḷïdè">
                <a:extLst>
                  <a:ext uri="{FF2B5EF4-FFF2-40B4-BE49-F238E27FC236}">
                    <a16:creationId xmlns:a16="http://schemas.microsoft.com/office/drawing/2014/main" id="{5FBBC6FE-E79F-6678-A3E1-71DA065B741C}"/>
                  </a:ext>
                </a:extLst>
              </p:cNvPr>
              <p:cNvSpPr/>
              <p:nvPr/>
            </p:nvSpPr>
            <p:spPr bwMode="auto">
              <a:xfrm>
                <a:off x="4354" y="2746"/>
                <a:ext cx="45" cy="143"/>
              </a:xfrm>
              <a:custGeom>
                <a:avLst/>
                <a:gdLst>
                  <a:gd name="T0" fmla="*/ 15 w 15"/>
                  <a:gd name="T1" fmla="*/ 48 h 48"/>
                  <a:gd name="T2" fmla="*/ 14 w 15"/>
                  <a:gd name="T3" fmla="*/ 14 h 48"/>
                  <a:gd name="T4" fmla="*/ 7 w 15"/>
                  <a:gd name="T5" fmla="*/ 0 h 48"/>
                  <a:gd name="T6" fmla="*/ 0 w 15"/>
                  <a:gd name="T7" fmla="*/ 14 h 48"/>
                  <a:gd name="T8" fmla="*/ 0 w 15"/>
                  <a:gd name="T9" fmla="*/ 48 h 48"/>
                  <a:gd name="T10" fmla="*/ 15 w 15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8">
                    <a:moveTo>
                      <a:pt x="15" y="48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5"/>
                      <a:pt x="11" y="0"/>
                      <a:pt x="7" y="0"/>
                    </a:cubicBezTo>
                    <a:cubicBezTo>
                      <a:pt x="3" y="0"/>
                      <a:pt x="0" y="5"/>
                      <a:pt x="0" y="14"/>
                    </a:cubicBezTo>
                    <a:cubicBezTo>
                      <a:pt x="0" y="48"/>
                      <a:pt x="0" y="48"/>
                      <a:pt x="0" y="48"/>
                    </a:cubicBezTo>
                    <a:lnTo>
                      <a:pt x="15" y="48"/>
                    </a:lnTo>
                    <a:close/>
                  </a:path>
                </a:pathLst>
              </a:custGeom>
              <a:solidFill>
                <a:srgbClr val="EDEB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iṧ1iďê">
                <a:extLst>
                  <a:ext uri="{FF2B5EF4-FFF2-40B4-BE49-F238E27FC236}">
                    <a16:creationId xmlns:a16="http://schemas.microsoft.com/office/drawing/2014/main" id="{2B4424EC-56D7-354B-6A39-D46B28FEC90B}"/>
                  </a:ext>
                </a:extLst>
              </p:cNvPr>
              <p:cNvSpPr/>
              <p:nvPr/>
            </p:nvSpPr>
            <p:spPr bwMode="auto">
              <a:xfrm>
                <a:off x="3962" y="2556"/>
                <a:ext cx="571" cy="57"/>
              </a:xfrm>
              <a:prstGeom prst="rect">
                <a:avLst/>
              </a:prstGeom>
              <a:solidFill>
                <a:srgbClr val="898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iṡḷíḋe">
                <a:extLst>
                  <a:ext uri="{FF2B5EF4-FFF2-40B4-BE49-F238E27FC236}">
                    <a16:creationId xmlns:a16="http://schemas.microsoft.com/office/drawing/2014/main" id="{BDD7CF50-211A-3B66-E33F-0995C2669D9E}"/>
                  </a:ext>
                </a:extLst>
              </p:cNvPr>
              <p:cNvSpPr/>
              <p:nvPr/>
            </p:nvSpPr>
            <p:spPr bwMode="auto">
              <a:xfrm>
                <a:off x="3905" y="2268"/>
                <a:ext cx="467" cy="211"/>
              </a:xfrm>
              <a:custGeom>
                <a:avLst/>
                <a:gdLst>
                  <a:gd name="T0" fmla="*/ 81 w 157"/>
                  <a:gd name="T1" fmla="*/ 0 h 71"/>
                  <a:gd name="T2" fmla="*/ 157 w 157"/>
                  <a:gd name="T3" fmla="*/ 70 h 71"/>
                  <a:gd name="T4" fmla="*/ 1 w 157"/>
                  <a:gd name="T5" fmla="*/ 71 h 71"/>
                  <a:gd name="T6" fmla="*/ 0 w 157"/>
                  <a:gd name="T7" fmla="*/ 0 h 71"/>
                  <a:gd name="T8" fmla="*/ 81 w 157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71">
                    <a:moveTo>
                      <a:pt x="81" y="0"/>
                    </a:moveTo>
                    <a:cubicBezTo>
                      <a:pt x="86" y="3"/>
                      <a:pt x="157" y="70"/>
                      <a:pt x="157" y="70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1" y="0"/>
                      <a:pt x="81" y="0"/>
                      <a:pt x="81" y="0"/>
                    </a:cubicBezTo>
                  </a:path>
                </a:pathLst>
              </a:custGeom>
              <a:solidFill>
                <a:srgbClr val="0D2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íŝḻiďê">
                <a:extLst>
                  <a:ext uri="{FF2B5EF4-FFF2-40B4-BE49-F238E27FC236}">
                    <a16:creationId xmlns:a16="http://schemas.microsoft.com/office/drawing/2014/main" id="{F3EB33C7-5ACC-A13F-FF1D-DB3376903A2A}"/>
                  </a:ext>
                </a:extLst>
              </p:cNvPr>
              <p:cNvSpPr/>
              <p:nvPr/>
            </p:nvSpPr>
            <p:spPr bwMode="auto">
              <a:xfrm>
                <a:off x="3843" y="1660"/>
                <a:ext cx="690" cy="608"/>
              </a:xfrm>
              <a:prstGeom prst="rect">
                <a:avLst/>
              </a:prstGeom>
              <a:solidFill>
                <a:srgbClr val="B2AE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íślíde">
                <a:extLst>
                  <a:ext uri="{FF2B5EF4-FFF2-40B4-BE49-F238E27FC236}">
                    <a16:creationId xmlns:a16="http://schemas.microsoft.com/office/drawing/2014/main" id="{D6000F70-BE09-84AA-2D7A-4769FCEC9F12}"/>
                  </a:ext>
                </a:extLst>
              </p:cNvPr>
              <p:cNvSpPr/>
              <p:nvPr/>
            </p:nvSpPr>
            <p:spPr bwMode="auto">
              <a:xfrm>
                <a:off x="3843" y="1660"/>
                <a:ext cx="69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ïṣḻiḋè">
                <a:extLst>
                  <a:ext uri="{FF2B5EF4-FFF2-40B4-BE49-F238E27FC236}">
                    <a16:creationId xmlns:a16="http://schemas.microsoft.com/office/drawing/2014/main" id="{0B874946-2C82-3EA9-FDBA-75A2D3684FB3}"/>
                  </a:ext>
                </a:extLst>
              </p:cNvPr>
              <p:cNvSpPr/>
              <p:nvPr/>
            </p:nvSpPr>
            <p:spPr bwMode="auto">
              <a:xfrm>
                <a:off x="3905" y="1666"/>
                <a:ext cx="244" cy="602"/>
              </a:xfrm>
              <a:prstGeom prst="rect">
                <a:avLst/>
              </a:prstGeom>
              <a:solidFill>
                <a:srgbClr val="A09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iṡļïḑê">
                <a:extLst>
                  <a:ext uri="{FF2B5EF4-FFF2-40B4-BE49-F238E27FC236}">
                    <a16:creationId xmlns:a16="http://schemas.microsoft.com/office/drawing/2014/main" id="{0572DF39-EE76-B1EF-1478-3B78DC127FBA}"/>
                  </a:ext>
                </a:extLst>
              </p:cNvPr>
              <p:cNvSpPr/>
              <p:nvPr/>
            </p:nvSpPr>
            <p:spPr bwMode="auto">
              <a:xfrm>
                <a:off x="3905" y="1666"/>
                <a:ext cx="244" cy="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íṩḷíḍe">
                <a:extLst>
                  <a:ext uri="{FF2B5EF4-FFF2-40B4-BE49-F238E27FC236}">
                    <a16:creationId xmlns:a16="http://schemas.microsoft.com/office/drawing/2014/main" id="{60003744-B8D2-5263-8B7F-F02A0BDB2976}"/>
                  </a:ext>
                </a:extLst>
              </p:cNvPr>
              <p:cNvSpPr/>
              <p:nvPr/>
            </p:nvSpPr>
            <p:spPr bwMode="auto">
              <a:xfrm>
                <a:off x="3911" y="1603"/>
                <a:ext cx="625" cy="104"/>
              </a:xfrm>
              <a:custGeom>
                <a:avLst/>
                <a:gdLst>
                  <a:gd name="T0" fmla="*/ 0 w 625"/>
                  <a:gd name="T1" fmla="*/ 0 h 104"/>
                  <a:gd name="T2" fmla="*/ 482 w 625"/>
                  <a:gd name="T3" fmla="*/ 0 h 104"/>
                  <a:gd name="T4" fmla="*/ 625 w 625"/>
                  <a:gd name="T5" fmla="*/ 0 h 104"/>
                  <a:gd name="T6" fmla="*/ 622 w 625"/>
                  <a:gd name="T7" fmla="*/ 104 h 104"/>
                  <a:gd name="T8" fmla="*/ 3 w 625"/>
                  <a:gd name="T9" fmla="*/ 101 h 104"/>
                  <a:gd name="T10" fmla="*/ 0 w 625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5" h="104">
                    <a:moveTo>
                      <a:pt x="0" y="0"/>
                    </a:moveTo>
                    <a:lnTo>
                      <a:pt x="482" y="0"/>
                    </a:lnTo>
                    <a:lnTo>
                      <a:pt x="625" y="0"/>
                    </a:lnTo>
                    <a:lnTo>
                      <a:pt x="622" y="104"/>
                    </a:lnTo>
                    <a:lnTo>
                      <a:pt x="3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íšļíḑê">
                <a:extLst>
                  <a:ext uri="{FF2B5EF4-FFF2-40B4-BE49-F238E27FC236}">
                    <a16:creationId xmlns:a16="http://schemas.microsoft.com/office/drawing/2014/main" id="{B6BC51E0-780B-9CA7-3E96-A62B68E10B94}"/>
                  </a:ext>
                </a:extLst>
              </p:cNvPr>
              <p:cNvSpPr/>
              <p:nvPr/>
            </p:nvSpPr>
            <p:spPr bwMode="auto">
              <a:xfrm>
                <a:off x="3911" y="1603"/>
                <a:ext cx="625" cy="104"/>
              </a:xfrm>
              <a:custGeom>
                <a:avLst/>
                <a:gdLst>
                  <a:gd name="T0" fmla="*/ 0 w 625"/>
                  <a:gd name="T1" fmla="*/ 0 h 104"/>
                  <a:gd name="T2" fmla="*/ 482 w 625"/>
                  <a:gd name="T3" fmla="*/ 0 h 104"/>
                  <a:gd name="T4" fmla="*/ 625 w 625"/>
                  <a:gd name="T5" fmla="*/ 0 h 104"/>
                  <a:gd name="T6" fmla="*/ 622 w 625"/>
                  <a:gd name="T7" fmla="*/ 104 h 104"/>
                  <a:gd name="T8" fmla="*/ 3 w 625"/>
                  <a:gd name="T9" fmla="*/ 101 h 104"/>
                  <a:gd name="T10" fmla="*/ 0 w 625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5" h="104">
                    <a:moveTo>
                      <a:pt x="0" y="0"/>
                    </a:moveTo>
                    <a:lnTo>
                      <a:pt x="482" y="0"/>
                    </a:lnTo>
                    <a:lnTo>
                      <a:pt x="625" y="0"/>
                    </a:lnTo>
                    <a:lnTo>
                      <a:pt x="622" y="104"/>
                    </a:lnTo>
                    <a:lnTo>
                      <a:pt x="3" y="10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ïśḷiḍê">
                <a:extLst>
                  <a:ext uri="{FF2B5EF4-FFF2-40B4-BE49-F238E27FC236}">
                    <a16:creationId xmlns:a16="http://schemas.microsoft.com/office/drawing/2014/main" id="{95586ADD-25BF-D821-2AA4-769F61D9B12B}"/>
                  </a:ext>
                </a:extLst>
              </p:cNvPr>
              <p:cNvSpPr/>
              <p:nvPr/>
            </p:nvSpPr>
            <p:spPr bwMode="auto">
              <a:xfrm>
                <a:off x="3908" y="1597"/>
                <a:ext cx="628" cy="66"/>
              </a:xfrm>
              <a:custGeom>
                <a:avLst/>
                <a:gdLst>
                  <a:gd name="T0" fmla="*/ 1 w 211"/>
                  <a:gd name="T1" fmla="*/ 22 h 22"/>
                  <a:gd name="T2" fmla="*/ 209 w 211"/>
                  <a:gd name="T3" fmla="*/ 22 h 22"/>
                  <a:gd name="T4" fmla="*/ 211 w 211"/>
                  <a:gd name="T5" fmla="*/ 0 h 22"/>
                  <a:gd name="T6" fmla="*/ 0 w 211"/>
                  <a:gd name="T7" fmla="*/ 0 h 22"/>
                  <a:gd name="T8" fmla="*/ 1 w 21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22">
                    <a:moveTo>
                      <a:pt x="1" y="22"/>
                    </a:moveTo>
                    <a:cubicBezTo>
                      <a:pt x="3" y="22"/>
                      <a:pt x="209" y="22"/>
                      <a:pt x="209" y="22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2"/>
                      <a:pt x="1" y="22"/>
                      <a:pt x="1" y="22"/>
                    </a:cubicBezTo>
                  </a:path>
                </a:pathLst>
              </a:custGeom>
              <a:solidFill>
                <a:srgbClr val="E2D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iṧḷïdè">
                <a:extLst>
                  <a:ext uri="{FF2B5EF4-FFF2-40B4-BE49-F238E27FC236}">
                    <a16:creationId xmlns:a16="http://schemas.microsoft.com/office/drawing/2014/main" id="{A4B8B13E-F7AF-F0A9-D81C-FE8107D31433}"/>
                  </a:ext>
                </a:extLst>
              </p:cNvPr>
              <p:cNvSpPr/>
              <p:nvPr/>
            </p:nvSpPr>
            <p:spPr bwMode="auto">
              <a:xfrm>
                <a:off x="3908" y="1526"/>
                <a:ext cx="509" cy="77"/>
              </a:xfrm>
              <a:custGeom>
                <a:avLst/>
                <a:gdLst>
                  <a:gd name="T0" fmla="*/ 0 w 171"/>
                  <a:gd name="T1" fmla="*/ 0 h 26"/>
                  <a:gd name="T2" fmla="*/ 138 w 171"/>
                  <a:gd name="T3" fmla="*/ 1 h 26"/>
                  <a:gd name="T4" fmla="*/ 171 w 171"/>
                  <a:gd name="T5" fmla="*/ 26 h 26"/>
                  <a:gd name="T6" fmla="*/ 0 w 171"/>
                  <a:gd name="T7" fmla="*/ 25 h 26"/>
                  <a:gd name="T8" fmla="*/ 0 w 171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26">
                    <a:moveTo>
                      <a:pt x="0" y="0"/>
                    </a:moveTo>
                    <a:cubicBezTo>
                      <a:pt x="2" y="0"/>
                      <a:pt x="138" y="1"/>
                      <a:pt x="138" y="1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77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išlídê">
                <a:extLst>
                  <a:ext uri="{FF2B5EF4-FFF2-40B4-BE49-F238E27FC236}">
                    <a16:creationId xmlns:a16="http://schemas.microsoft.com/office/drawing/2014/main" id="{397FF9C0-EDF5-768F-A702-600A607C7E80}"/>
                  </a:ext>
                </a:extLst>
              </p:cNvPr>
              <p:cNvSpPr/>
              <p:nvPr/>
            </p:nvSpPr>
            <p:spPr bwMode="auto">
              <a:xfrm>
                <a:off x="3463" y="852"/>
                <a:ext cx="1049" cy="763"/>
              </a:xfrm>
              <a:custGeom>
                <a:avLst/>
                <a:gdLst>
                  <a:gd name="T0" fmla="*/ 41 w 1049"/>
                  <a:gd name="T1" fmla="*/ 116 h 763"/>
                  <a:gd name="T2" fmla="*/ 110 w 1049"/>
                  <a:gd name="T3" fmla="*/ 68 h 763"/>
                  <a:gd name="T4" fmla="*/ 939 w 1049"/>
                  <a:gd name="T5" fmla="*/ 757 h 763"/>
                  <a:gd name="T6" fmla="*/ 1049 w 1049"/>
                  <a:gd name="T7" fmla="*/ 763 h 763"/>
                  <a:gd name="T8" fmla="*/ 115 w 1049"/>
                  <a:gd name="T9" fmla="*/ 0 h 763"/>
                  <a:gd name="T10" fmla="*/ 0 w 1049"/>
                  <a:gd name="T11" fmla="*/ 83 h 763"/>
                  <a:gd name="T12" fmla="*/ 41 w 1049"/>
                  <a:gd name="T13" fmla="*/ 116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9" h="763">
                    <a:moveTo>
                      <a:pt x="41" y="116"/>
                    </a:moveTo>
                    <a:lnTo>
                      <a:pt x="110" y="68"/>
                    </a:lnTo>
                    <a:lnTo>
                      <a:pt x="939" y="757"/>
                    </a:lnTo>
                    <a:lnTo>
                      <a:pt x="1049" y="763"/>
                    </a:lnTo>
                    <a:lnTo>
                      <a:pt x="115" y="0"/>
                    </a:lnTo>
                    <a:lnTo>
                      <a:pt x="0" y="83"/>
                    </a:lnTo>
                    <a:lnTo>
                      <a:pt x="41" y="116"/>
                    </a:lnTo>
                    <a:close/>
                  </a:path>
                </a:pathLst>
              </a:custGeom>
              <a:solidFill>
                <a:srgbClr val="D3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íṣ1iḑè">
                <a:extLst>
                  <a:ext uri="{FF2B5EF4-FFF2-40B4-BE49-F238E27FC236}">
                    <a16:creationId xmlns:a16="http://schemas.microsoft.com/office/drawing/2014/main" id="{36437A6E-0C39-25D0-4292-39DE4F02EC81}"/>
                  </a:ext>
                </a:extLst>
              </p:cNvPr>
              <p:cNvSpPr/>
              <p:nvPr/>
            </p:nvSpPr>
            <p:spPr bwMode="auto">
              <a:xfrm>
                <a:off x="3415" y="784"/>
                <a:ext cx="1168" cy="831"/>
              </a:xfrm>
              <a:custGeom>
                <a:avLst/>
                <a:gdLst>
                  <a:gd name="T0" fmla="*/ 393 w 393"/>
                  <a:gd name="T1" fmla="*/ 280 h 280"/>
                  <a:gd name="T2" fmla="*/ 56 w 393"/>
                  <a:gd name="T3" fmla="*/ 0 h 280"/>
                  <a:gd name="T4" fmla="*/ 0 w 393"/>
                  <a:gd name="T5" fmla="*/ 39 h 280"/>
                  <a:gd name="T6" fmla="*/ 15 w 393"/>
                  <a:gd name="T7" fmla="*/ 51 h 280"/>
                  <a:gd name="T8" fmla="*/ 55 w 393"/>
                  <a:gd name="T9" fmla="*/ 23 h 280"/>
                  <a:gd name="T10" fmla="*/ 369 w 393"/>
                  <a:gd name="T11" fmla="*/ 280 h 280"/>
                  <a:gd name="T12" fmla="*/ 393 w 393"/>
                  <a:gd name="T13" fmla="*/ 28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3" h="280">
                    <a:moveTo>
                      <a:pt x="393" y="28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33" y="16"/>
                      <a:pt x="0" y="39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49" y="26"/>
                      <a:pt x="55" y="23"/>
                      <a:pt x="55" y="23"/>
                    </a:cubicBezTo>
                    <a:cubicBezTo>
                      <a:pt x="369" y="280"/>
                      <a:pt x="369" y="280"/>
                      <a:pt x="369" y="280"/>
                    </a:cubicBezTo>
                    <a:lnTo>
                      <a:pt x="393" y="280"/>
                    </a:lnTo>
                    <a:close/>
                  </a:path>
                </a:pathLst>
              </a:custGeom>
              <a:solidFill>
                <a:srgbClr val="D3C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iSḷiďe">
                <a:extLst>
                  <a:ext uri="{FF2B5EF4-FFF2-40B4-BE49-F238E27FC236}">
                    <a16:creationId xmlns:a16="http://schemas.microsoft.com/office/drawing/2014/main" id="{6DD22160-7EDF-E3C7-6838-F34492A02514}"/>
                  </a:ext>
                </a:extLst>
              </p:cNvPr>
              <p:cNvSpPr/>
              <p:nvPr/>
            </p:nvSpPr>
            <p:spPr bwMode="auto">
              <a:xfrm>
                <a:off x="3911" y="1663"/>
                <a:ext cx="241" cy="41"/>
              </a:xfrm>
              <a:prstGeom prst="rect">
                <a:avLst/>
              </a:prstGeom>
              <a:solidFill>
                <a:srgbClr val="BCB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íṣ1ïḋê">
                <a:extLst>
                  <a:ext uri="{FF2B5EF4-FFF2-40B4-BE49-F238E27FC236}">
                    <a16:creationId xmlns:a16="http://schemas.microsoft.com/office/drawing/2014/main" id="{F74872D4-8DA3-DE7E-0E22-D374CB69B141}"/>
                  </a:ext>
                </a:extLst>
              </p:cNvPr>
              <p:cNvSpPr/>
              <p:nvPr/>
            </p:nvSpPr>
            <p:spPr bwMode="auto">
              <a:xfrm>
                <a:off x="3911" y="1663"/>
                <a:ext cx="241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î$1îḓê">
                <a:extLst>
                  <a:ext uri="{FF2B5EF4-FFF2-40B4-BE49-F238E27FC236}">
                    <a16:creationId xmlns:a16="http://schemas.microsoft.com/office/drawing/2014/main" id="{85806DD6-CB71-93EA-E8A6-DDC3199AC874}"/>
                  </a:ext>
                </a:extLst>
              </p:cNvPr>
              <p:cNvSpPr/>
              <p:nvPr/>
            </p:nvSpPr>
            <p:spPr bwMode="auto">
              <a:xfrm>
                <a:off x="3962" y="2556"/>
                <a:ext cx="27" cy="787"/>
              </a:xfrm>
              <a:prstGeom prst="rect">
                <a:avLst/>
              </a:prstGeom>
              <a:solidFill>
                <a:srgbClr val="898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iṩľíḋé">
                <a:extLst>
                  <a:ext uri="{FF2B5EF4-FFF2-40B4-BE49-F238E27FC236}">
                    <a16:creationId xmlns:a16="http://schemas.microsoft.com/office/drawing/2014/main" id="{6ABFDC2B-CB86-B7FF-F251-9DD11B30EB78}"/>
                  </a:ext>
                </a:extLst>
              </p:cNvPr>
              <p:cNvSpPr/>
              <p:nvPr/>
            </p:nvSpPr>
            <p:spPr bwMode="auto">
              <a:xfrm>
                <a:off x="3989" y="2684"/>
                <a:ext cx="440" cy="656"/>
              </a:xfrm>
              <a:prstGeom prst="rect">
                <a:avLst/>
              </a:prstGeom>
              <a:solidFill>
                <a:srgbClr val="EDEB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ïsḷïďê">
                <a:extLst>
                  <a:ext uri="{FF2B5EF4-FFF2-40B4-BE49-F238E27FC236}">
                    <a16:creationId xmlns:a16="http://schemas.microsoft.com/office/drawing/2014/main" id="{20EDA8A6-4FD7-610F-AB75-4F88431E54F3}"/>
                  </a:ext>
                </a:extLst>
              </p:cNvPr>
              <p:cNvSpPr/>
              <p:nvPr/>
            </p:nvSpPr>
            <p:spPr bwMode="auto">
              <a:xfrm>
                <a:off x="4078" y="2714"/>
                <a:ext cx="246" cy="626"/>
              </a:xfrm>
              <a:prstGeom prst="rect">
                <a:avLst/>
              </a:prstGeom>
              <a:solidFill>
                <a:srgbClr val="7A5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ïṧļíďè">
                <a:extLst>
                  <a:ext uri="{FF2B5EF4-FFF2-40B4-BE49-F238E27FC236}">
                    <a16:creationId xmlns:a16="http://schemas.microsoft.com/office/drawing/2014/main" id="{1AB569FF-BE7A-D71B-C639-DAAE25054C2D}"/>
                  </a:ext>
                </a:extLst>
              </p:cNvPr>
              <p:cNvSpPr/>
              <p:nvPr/>
            </p:nvSpPr>
            <p:spPr bwMode="auto">
              <a:xfrm>
                <a:off x="4110" y="2764"/>
                <a:ext cx="66" cy="113"/>
              </a:xfrm>
              <a:custGeom>
                <a:avLst/>
                <a:gdLst>
                  <a:gd name="T0" fmla="*/ 22 w 22"/>
                  <a:gd name="T1" fmla="*/ 38 h 38"/>
                  <a:gd name="T2" fmla="*/ 22 w 22"/>
                  <a:gd name="T3" fmla="*/ 15 h 38"/>
                  <a:gd name="T4" fmla="*/ 11 w 22"/>
                  <a:gd name="T5" fmla="*/ 0 h 38"/>
                  <a:gd name="T6" fmla="*/ 0 w 22"/>
                  <a:gd name="T7" fmla="*/ 15 h 38"/>
                  <a:gd name="T8" fmla="*/ 0 w 22"/>
                  <a:gd name="T9" fmla="*/ 38 h 38"/>
                  <a:gd name="T10" fmla="*/ 22 w 22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8">
                    <a:moveTo>
                      <a:pt x="22" y="38"/>
                    </a:move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6"/>
                      <a:pt x="17" y="0"/>
                      <a:pt x="11" y="0"/>
                    </a:cubicBezTo>
                    <a:cubicBezTo>
                      <a:pt x="5" y="0"/>
                      <a:pt x="0" y="6"/>
                      <a:pt x="0" y="15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54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išḻîḑè">
                <a:extLst>
                  <a:ext uri="{FF2B5EF4-FFF2-40B4-BE49-F238E27FC236}">
                    <a16:creationId xmlns:a16="http://schemas.microsoft.com/office/drawing/2014/main" id="{464D90DE-690B-AA24-A8AD-F08E55C4BC7A}"/>
                  </a:ext>
                </a:extLst>
              </p:cNvPr>
              <p:cNvSpPr/>
              <p:nvPr/>
            </p:nvSpPr>
            <p:spPr bwMode="auto">
              <a:xfrm>
                <a:off x="4212" y="2764"/>
                <a:ext cx="68" cy="113"/>
              </a:xfrm>
              <a:custGeom>
                <a:avLst/>
                <a:gdLst>
                  <a:gd name="T0" fmla="*/ 23 w 23"/>
                  <a:gd name="T1" fmla="*/ 38 h 38"/>
                  <a:gd name="T2" fmla="*/ 23 w 23"/>
                  <a:gd name="T3" fmla="*/ 15 h 38"/>
                  <a:gd name="T4" fmla="*/ 12 w 23"/>
                  <a:gd name="T5" fmla="*/ 0 h 38"/>
                  <a:gd name="T6" fmla="*/ 0 w 23"/>
                  <a:gd name="T7" fmla="*/ 15 h 38"/>
                  <a:gd name="T8" fmla="*/ 0 w 23"/>
                  <a:gd name="T9" fmla="*/ 38 h 38"/>
                  <a:gd name="T10" fmla="*/ 23 w 23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38">
                    <a:moveTo>
                      <a:pt x="23" y="38"/>
                    </a:move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6"/>
                      <a:pt x="18" y="0"/>
                      <a:pt x="12" y="0"/>
                    </a:cubicBezTo>
                    <a:cubicBezTo>
                      <a:pt x="5" y="0"/>
                      <a:pt x="0" y="6"/>
                      <a:pt x="0" y="15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23" y="38"/>
                    </a:lnTo>
                    <a:close/>
                  </a:path>
                </a:pathLst>
              </a:custGeom>
              <a:solidFill>
                <a:srgbClr val="54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í$ḷíḑê">
                <a:extLst>
                  <a:ext uri="{FF2B5EF4-FFF2-40B4-BE49-F238E27FC236}">
                    <a16:creationId xmlns:a16="http://schemas.microsoft.com/office/drawing/2014/main" id="{2A952E22-3ADC-7FD8-D385-81DEB6AF4732}"/>
                  </a:ext>
                </a:extLst>
              </p:cNvPr>
              <p:cNvSpPr/>
              <p:nvPr/>
            </p:nvSpPr>
            <p:spPr bwMode="auto">
              <a:xfrm>
                <a:off x="4110" y="2895"/>
                <a:ext cx="69" cy="160"/>
              </a:xfrm>
              <a:prstGeom prst="rect">
                <a:avLst/>
              </a:prstGeom>
              <a:solidFill>
                <a:srgbClr val="54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îṧḻíde">
                <a:extLst>
                  <a:ext uri="{FF2B5EF4-FFF2-40B4-BE49-F238E27FC236}">
                    <a16:creationId xmlns:a16="http://schemas.microsoft.com/office/drawing/2014/main" id="{3D148E30-EE34-6365-048F-0EC36A1B6916}"/>
                  </a:ext>
                </a:extLst>
              </p:cNvPr>
              <p:cNvSpPr/>
              <p:nvPr/>
            </p:nvSpPr>
            <p:spPr bwMode="auto">
              <a:xfrm>
                <a:off x="4212" y="2895"/>
                <a:ext cx="71" cy="160"/>
              </a:xfrm>
              <a:prstGeom prst="rect">
                <a:avLst/>
              </a:prstGeom>
              <a:solidFill>
                <a:srgbClr val="54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iṣḷiḍé">
                <a:extLst>
                  <a:ext uri="{FF2B5EF4-FFF2-40B4-BE49-F238E27FC236}">
                    <a16:creationId xmlns:a16="http://schemas.microsoft.com/office/drawing/2014/main" id="{ADE850EA-6F37-C3C8-29C9-4478646C55F9}"/>
                  </a:ext>
                </a:extLst>
              </p:cNvPr>
              <p:cNvSpPr/>
              <p:nvPr/>
            </p:nvSpPr>
            <p:spPr bwMode="auto">
              <a:xfrm>
                <a:off x="4105" y="3138"/>
                <a:ext cx="80" cy="128"/>
              </a:xfrm>
              <a:custGeom>
                <a:avLst/>
                <a:gdLst>
                  <a:gd name="T0" fmla="*/ 74 w 80"/>
                  <a:gd name="T1" fmla="*/ 122 h 128"/>
                  <a:gd name="T2" fmla="*/ 74 w 80"/>
                  <a:gd name="T3" fmla="*/ 116 h 128"/>
                  <a:gd name="T4" fmla="*/ 11 w 80"/>
                  <a:gd name="T5" fmla="*/ 116 h 128"/>
                  <a:gd name="T6" fmla="*/ 11 w 80"/>
                  <a:gd name="T7" fmla="*/ 12 h 128"/>
                  <a:gd name="T8" fmla="*/ 68 w 80"/>
                  <a:gd name="T9" fmla="*/ 12 h 128"/>
                  <a:gd name="T10" fmla="*/ 68 w 80"/>
                  <a:gd name="T11" fmla="*/ 122 h 128"/>
                  <a:gd name="T12" fmla="*/ 74 w 80"/>
                  <a:gd name="T13" fmla="*/ 122 h 128"/>
                  <a:gd name="T14" fmla="*/ 74 w 80"/>
                  <a:gd name="T15" fmla="*/ 116 h 128"/>
                  <a:gd name="T16" fmla="*/ 74 w 80"/>
                  <a:gd name="T17" fmla="*/ 122 h 128"/>
                  <a:gd name="T18" fmla="*/ 80 w 80"/>
                  <a:gd name="T19" fmla="*/ 122 h 128"/>
                  <a:gd name="T20" fmla="*/ 80 w 80"/>
                  <a:gd name="T21" fmla="*/ 0 h 128"/>
                  <a:gd name="T22" fmla="*/ 0 w 80"/>
                  <a:gd name="T23" fmla="*/ 0 h 128"/>
                  <a:gd name="T24" fmla="*/ 0 w 80"/>
                  <a:gd name="T25" fmla="*/ 128 h 128"/>
                  <a:gd name="T26" fmla="*/ 80 w 80"/>
                  <a:gd name="T27" fmla="*/ 128 h 128"/>
                  <a:gd name="T28" fmla="*/ 80 w 80"/>
                  <a:gd name="T29" fmla="*/ 122 h 128"/>
                  <a:gd name="T30" fmla="*/ 74 w 80"/>
                  <a:gd name="T31" fmla="*/ 12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0" h="128">
                    <a:moveTo>
                      <a:pt x="74" y="122"/>
                    </a:moveTo>
                    <a:lnTo>
                      <a:pt x="74" y="116"/>
                    </a:lnTo>
                    <a:lnTo>
                      <a:pt x="11" y="116"/>
                    </a:lnTo>
                    <a:lnTo>
                      <a:pt x="11" y="12"/>
                    </a:lnTo>
                    <a:lnTo>
                      <a:pt x="68" y="12"/>
                    </a:lnTo>
                    <a:lnTo>
                      <a:pt x="68" y="122"/>
                    </a:lnTo>
                    <a:lnTo>
                      <a:pt x="74" y="122"/>
                    </a:lnTo>
                    <a:lnTo>
                      <a:pt x="74" y="116"/>
                    </a:lnTo>
                    <a:lnTo>
                      <a:pt x="74" y="122"/>
                    </a:lnTo>
                    <a:lnTo>
                      <a:pt x="80" y="122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128"/>
                    </a:lnTo>
                    <a:lnTo>
                      <a:pt x="80" y="128"/>
                    </a:lnTo>
                    <a:lnTo>
                      <a:pt x="80" y="122"/>
                    </a:lnTo>
                    <a:lnTo>
                      <a:pt x="74" y="122"/>
                    </a:lnTo>
                    <a:close/>
                  </a:path>
                </a:pathLst>
              </a:custGeom>
              <a:solidFill>
                <a:srgbClr val="54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íṥḷidè">
                <a:extLst>
                  <a:ext uri="{FF2B5EF4-FFF2-40B4-BE49-F238E27FC236}">
                    <a16:creationId xmlns:a16="http://schemas.microsoft.com/office/drawing/2014/main" id="{6B2F3A30-C46D-255E-A9F2-7893AF6C219D}"/>
                  </a:ext>
                </a:extLst>
              </p:cNvPr>
              <p:cNvSpPr/>
              <p:nvPr/>
            </p:nvSpPr>
            <p:spPr bwMode="auto">
              <a:xfrm>
                <a:off x="4206" y="3138"/>
                <a:ext cx="83" cy="128"/>
              </a:xfrm>
              <a:custGeom>
                <a:avLst/>
                <a:gdLst>
                  <a:gd name="T0" fmla="*/ 77 w 83"/>
                  <a:gd name="T1" fmla="*/ 122 h 128"/>
                  <a:gd name="T2" fmla="*/ 77 w 83"/>
                  <a:gd name="T3" fmla="*/ 116 h 128"/>
                  <a:gd name="T4" fmla="*/ 11 w 83"/>
                  <a:gd name="T5" fmla="*/ 116 h 128"/>
                  <a:gd name="T6" fmla="*/ 11 w 83"/>
                  <a:gd name="T7" fmla="*/ 12 h 128"/>
                  <a:gd name="T8" fmla="*/ 71 w 83"/>
                  <a:gd name="T9" fmla="*/ 12 h 128"/>
                  <a:gd name="T10" fmla="*/ 71 w 83"/>
                  <a:gd name="T11" fmla="*/ 122 h 128"/>
                  <a:gd name="T12" fmla="*/ 77 w 83"/>
                  <a:gd name="T13" fmla="*/ 122 h 128"/>
                  <a:gd name="T14" fmla="*/ 77 w 83"/>
                  <a:gd name="T15" fmla="*/ 116 h 128"/>
                  <a:gd name="T16" fmla="*/ 77 w 83"/>
                  <a:gd name="T17" fmla="*/ 122 h 128"/>
                  <a:gd name="T18" fmla="*/ 83 w 83"/>
                  <a:gd name="T19" fmla="*/ 122 h 128"/>
                  <a:gd name="T20" fmla="*/ 83 w 83"/>
                  <a:gd name="T21" fmla="*/ 0 h 128"/>
                  <a:gd name="T22" fmla="*/ 0 w 83"/>
                  <a:gd name="T23" fmla="*/ 0 h 128"/>
                  <a:gd name="T24" fmla="*/ 0 w 83"/>
                  <a:gd name="T25" fmla="*/ 128 h 128"/>
                  <a:gd name="T26" fmla="*/ 83 w 83"/>
                  <a:gd name="T27" fmla="*/ 128 h 128"/>
                  <a:gd name="T28" fmla="*/ 83 w 83"/>
                  <a:gd name="T29" fmla="*/ 122 h 128"/>
                  <a:gd name="T30" fmla="*/ 77 w 83"/>
                  <a:gd name="T31" fmla="*/ 12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3" h="128">
                    <a:moveTo>
                      <a:pt x="77" y="122"/>
                    </a:moveTo>
                    <a:lnTo>
                      <a:pt x="77" y="116"/>
                    </a:lnTo>
                    <a:lnTo>
                      <a:pt x="11" y="116"/>
                    </a:lnTo>
                    <a:lnTo>
                      <a:pt x="11" y="12"/>
                    </a:lnTo>
                    <a:lnTo>
                      <a:pt x="71" y="12"/>
                    </a:lnTo>
                    <a:lnTo>
                      <a:pt x="71" y="122"/>
                    </a:lnTo>
                    <a:lnTo>
                      <a:pt x="77" y="122"/>
                    </a:lnTo>
                    <a:lnTo>
                      <a:pt x="77" y="116"/>
                    </a:lnTo>
                    <a:lnTo>
                      <a:pt x="77" y="122"/>
                    </a:lnTo>
                    <a:lnTo>
                      <a:pt x="83" y="122"/>
                    </a:lnTo>
                    <a:lnTo>
                      <a:pt x="83" y="0"/>
                    </a:lnTo>
                    <a:lnTo>
                      <a:pt x="0" y="0"/>
                    </a:lnTo>
                    <a:lnTo>
                      <a:pt x="0" y="128"/>
                    </a:lnTo>
                    <a:lnTo>
                      <a:pt x="83" y="128"/>
                    </a:lnTo>
                    <a:lnTo>
                      <a:pt x="83" y="122"/>
                    </a:lnTo>
                    <a:lnTo>
                      <a:pt x="77" y="122"/>
                    </a:lnTo>
                    <a:close/>
                  </a:path>
                </a:pathLst>
              </a:custGeom>
              <a:solidFill>
                <a:srgbClr val="54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íṡlïḑê">
                <a:extLst>
                  <a:ext uri="{FF2B5EF4-FFF2-40B4-BE49-F238E27FC236}">
                    <a16:creationId xmlns:a16="http://schemas.microsoft.com/office/drawing/2014/main" id="{21A96FB2-1133-98C1-BF20-87F3A244C288}"/>
                  </a:ext>
                </a:extLst>
              </p:cNvPr>
              <p:cNvSpPr/>
              <p:nvPr/>
            </p:nvSpPr>
            <p:spPr bwMode="auto">
              <a:xfrm>
                <a:off x="4009" y="2746"/>
                <a:ext cx="45" cy="143"/>
              </a:xfrm>
              <a:custGeom>
                <a:avLst/>
                <a:gdLst>
                  <a:gd name="T0" fmla="*/ 15 w 15"/>
                  <a:gd name="T1" fmla="*/ 48 h 48"/>
                  <a:gd name="T2" fmla="*/ 15 w 15"/>
                  <a:gd name="T3" fmla="*/ 14 h 48"/>
                  <a:gd name="T4" fmla="*/ 7 w 15"/>
                  <a:gd name="T5" fmla="*/ 0 h 48"/>
                  <a:gd name="T6" fmla="*/ 0 w 15"/>
                  <a:gd name="T7" fmla="*/ 14 h 48"/>
                  <a:gd name="T8" fmla="*/ 0 w 15"/>
                  <a:gd name="T9" fmla="*/ 48 h 48"/>
                  <a:gd name="T10" fmla="*/ 15 w 15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8">
                    <a:moveTo>
                      <a:pt x="15" y="48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5"/>
                      <a:pt x="11" y="0"/>
                      <a:pt x="7" y="0"/>
                    </a:cubicBezTo>
                    <a:cubicBezTo>
                      <a:pt x="3" y="0"/>
                      <a:pt x="0" y="5"/>
                      <a:pt x="0" y="14"/>
                    </a:cubicBezTo>
                    <a:cubicBezTo>
                      <a:pt x="0" y="48"/>
                      <a:pt x="0" y="48"/>
                      <a:pt x="0" y="48"/>
                    </a:cubicBezTo>
                    <a:lnTo>
                      <a:pt x="15" y="48"/>
                    </a:lnTo>
                    <a:close/>
                  </a:path>
                </a:pathLst>
              </a:custGeom>
              <a:solidFill>
                <a:srgbClr val="D3C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ïṩḻïde">
                <a:extLst>
                  <a:ext uri="{FF2B5EF4-FFF2-40B4-BE49-F238E27FC236}">
                    <a16:creationId xmlns:a16="http://schemas.microsoft.com/office/drawing/2014/main" id="{8C52CD36-47F4-8730-5330-61570E1F04BE}"/>
                  </a:ext>
                </a:extLst>
              </p:cNvPr>
              <p:cNvSpPr/>
              <p:nvPr/>
            </p:nvSpPr>
            <p:spPr bwMode="auto">
              <a:xfrm>
                <a:off x="4348" y="2746"/>
                <a:ext cx="45" cy="143"/>
              </a:xfrm>
              <a:custGeom>
                <a:avLst/>
                <a:gdLst>
                  <a:gd name="T0" fmla="*/ 15 w 15"/>
                  <a:gd name="T1" fmla="*/ 48 h 48"/>
                  <a:gd name="T2" fmla="*/ 15 w 15"/>
                  <a:gd name="T3" fmla="*/ 14 h 48"/>
                  <a:gd name="T4" fmla="*/ 7 w 15"/>
                  <a:gd name="T5" fmla="*/ 0 h 48"/>
                  <a:gd name="T6" fmla="*/ 0 w 15"/>
                  <a:gd name="T7" fmla="*/ 14 h 48"/>
                  <a:gd name="T8" fmla="*/ 0 w 15"/>
                  <a:gd name="T9" fmla="*/ 48 h 48"/>
                  <a:gd name="T10" fmla="*/ 15 w 15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8">
                    <a:moveTo>
                      <a:pt x="15" y="48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5"/>
                      <a:pt x="11" y="0"/>
                      <a:pt x="7" y="0"/>
                    </a:cubicBezTo>
                    <a:cubicBezTo>
                      <a:pt x="3" y="0"/>
                      <a:pt x="0" y="5"/>
                      <a:pt x="0" y="14"/>
                    </a:cubicBezTo>
                    <a:cubicBezTo>
                      <a:pt x="0" y="48"/>
                      <a:pt x="0" y="48"/>
                      <a:pt x="0" y="48"/>
                    </a:cubicBezTo>
                    <a:lnTo>
                      <a:pt x="15" y="48"/>
                    </a:lnTo>
                    <a:close/>
                  </a:path>
                </a:pathLst>
              </a:custGeom>
              <a:solidFill>
                <a:srgbClr val="D3C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ïṥľîde">
                <a:extLst>
                  <a:ext uri="{FF2B5EF4-FFF2-40B4-BE49-F238E27FC236}">
                    <a16:creationId xmlns:a16="http://schemas.microsoft.com/office/drawing/2014/main" id="{32F5F194-687D-93E8-F7F6-F663B6211DEE}"/>
                  </a:ext>
                </a:extLst>
              </p:cNvPr>
              <p:cNvSpPr/>
              <p:nvPr/>
            </p:nvSpPr>
            <p:spPr bwMode="auto">
              <a:xfrm>
                <a:off x="4009" y="2910"/>
                <a:ext cx="45" cy="427"/>
              </a:xfrm>
              <a:prstGeom prst="rect">
                <a:avLst/>
              </a:prstGeom>
              <a:solidFill>
                <a:srgbClr val="D3C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iṥḷíḋè">
                <a:extLst>
                  <a:ext uri="{FF2B5EF4-FFF2-40B4-BE49-F238E27FC236}">
                    <a16:creationId xmlns:a16="http://schemas.microsoft.com/office/drawing/2014/main" id="{CE34ECE8-AEFB-6374-E808-ECF6936D74E6}"/>
                  </a:ext>
                </a:extLst>
              </p:cNvPr>
              <p:cNvSpPr/>
              <p:nvPr/>
            </p:nvSpPr>
            <p:spPr bwMode="auto">
              <a:xfrm>
                <a:off x="4354" y="2910"/>
                <a:ext cx="45" cy="427"/>
              </a:xfrm>
              <a:prstGeom prst="rect">
                <a:avLst/>
              </a:prstGeom>
              <a:solidFill>
                <a:srgbClr val="D3C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íşļidê">
                <a:extLst>
                  <a:ext uri="{FF2B5EF4-FFF2-40B4-BE49-F238E27FC236}">
                    <a16:creationId xmlns:a16="http://schemas.microsoft.com/office/drawing/2014/main" id="{BBFA56CC-F8EC-D90E-4FC1-E7172A0D5F32}"/>
                  </a:ext>
                </a:extLst>
              </p:cNvPr>
              <p:cNvSpPr/>
              <p:nvPr/>
            </p:nvSpPr>
            <p:spPr bwMode="auto">
              <a:xfrm>
                <a:off x="3454" y="840"/>
                <a:ext cx="1055" cy="775"/>
              </a:xfrm>
              <a:custGeom>
                <a:avLst/>
                <a:gdLst>
                  <a:gd name="T0" fmla="*/ 6 w 1055"/>
                  <a:gd name="T1" fmla="*/ 95 h 775"/>
                  <a:gd name="T2" fmla="*/ 119 w 1055"/>
                  <a:gd name="T3" fmla="*/ 15 h 775"/>
                  <a:gd name="T4" fmla="*/ 1049 w 1055"/>
                  <a:gd name="T5" fmla="*/ 775 h 775"/>
                  <a:gd name="T6" fmla="*/ 1055 w 1055"/>
                  <a:gd name="T7" fmla="*/ 766 h 775"/>
                  <a:gd name="T8" fmla="*/ 119 w 1055"/>
                  <a:gd name="T9" fmla="*/ 0 h 775"/>
                  <a:gd name="T10" fmla="*/ 0 w 1055"/>
                  <a:gd name="T11" fmla="*/ 83 h 775"/>
                  <a:gd name="T12" fmla="*/ 6 w 1055"/>
                  <a:gd name="T13" fmla="*/ 95 h 775"/>
                  <a:gd name="T14" fmla="*/ 6 w 1055"/>
                  <a:gd name="T15" fmla="*/ 95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5" h="775">
                    <a:moveTo>
                      <a:pt x="6" y="95"/>
                    </a:moveTo>
                    <a:lnTo>
                      <a:pt x="119" y="15"/>
                    </a:lnTo>
                    <a:lnTo>
                      <a:pt x="1049" y="775"/>
                    </a:lnTo>
                    <a:lnTo>
                      <a:pt x="1055" y="766"/>
                    </a:lnTo>
                    <a:lnTo>
                      <a:pt x="119" y="0"/>
                    </a:lnTo>
                    <a:lnTo>
                      <a:pt x="0" y="83"/>
                    </a:lnTo>
                    <a:lnTo>
                      <a:pt x="6" y="95"/>
                    </a:lnTo>
                    <a:lnTo>
                      <a:pt x="6" y="95"/>
                    </a:lnTo>
                    <a:close/>
                  </a:path>
                </a:pathLst>
              </a:custGeom>
              <a:solidFill>
                <a:srgbClr val="C6B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îs1íďè">
                <a:extLst>
                  <a:ext uri="{FF2B5EF4-FFF2-40B4-BE49-F238E27FC236}">
                    <a16:creationId xmlns:a16="http://schemas.microsoft.com/office/drawing/2014/main" id="{89A09ED6-DBDC-F2D5-DA5F-A9239A10ECF0}"/>
                  </a:ext>
                </a:extLst>
              </p:cNvPr>
              <p:cNvSpPr/>
              <p:nvPr/>
            </p:nvSpPr>
            <p:spPr bwMode="auto">
              <a:xfrm>
                <a:off x="4149" y="1704"/>
                <a:ext cx="381" cy="12"/>
              </a:xfrm>
              <a:custGeom>
                <a:avLst/>
                <a:gdLst>
                  <a:gd name="T0" fmla="*/ 0 w 381"/>
                  <a:gd name="T1" fmla="*/ 0 h 12"/>
                  <a:gd name="T2" fmla="*/ 0 w 381"/>
                  <a:gd name="T3" fmla="*/ 12 h 12"/>
                  <a:gd name="T4" fmla="*/ 381 w 381"/>
                  <a:gd name="T5" fmla="*/ 12 h 12"/>
                  <a:gd name="T6" fmla="*/ 381 w 381"/>
                  <a:gd name="T7" fmla="*/ 3 h 12"/>
                  <a:gd name="T8" fmla="*/ 0 w 38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" h="12">
                    <a:moveTo>
                      <a:pt x="0" y="0"/>
                    </a:moveTo>
                    <a:lnTo>
                      <a:pt x="0" y="12"/>
                    </a:lnTo>
                    <a:lnTo>
                      <a:pt x="381" y="12"/>
                    </a:lnTo>
                    <a:lnTo>
                      <a:pt x="38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îşlïḍé">
                <a:extLst>
                  <a:ext uri="{FF2B5EF4-FFF2-40B4-BE49-F238E27FC236}">
                    <a16:creationId xmlns:a16="http://schemas.microsoft.com/office/drawing/2014/main" id="{17E8B7EC-FDAF-3C8E-A73B-977312718C4C}"/>
                  </a:ext>
                </a:extLst>
              </p:cNvPr>
              <p:cNvSpPr/>
              <p:nvPr/>
            </p:nvSpPr>
            <p:spPr bwMode="auto">
              <a:xfrm>
                <a:off x="4149" y="1704"/>
                <a:ext cx="381" cy="12"/>
              </a:xfrm>
              <a:custGeom>
                <a:avLst/>
                <a:gdLst>
                  <a:gd name="T0" fmla="*/ 0 w 381"/>
                  <a:gd name="T1" fmla="*/ 0 h 12"/>
                  <a:gd name="T2" fmla="*/ 0 w 381"/>
                  <a:gd name="T3" fmla="*/ 12 h 12"/>
                  <a:gd name="T4" fmla="*/ 381 w 381"/>
                  <a:gd name="T5" fmla="*/ 12 h 12"/>
                  <a:gd name="T6" fmla="*/ 381 w 381"/>
                  <a:gd name="T7" fmla="*/ 3 h 12"/>
                  <a:gd name="T8" fmla="*/ 0 w 38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" h="12">
                    <a:moveTo>
                      <a:pt x="0" y="0"/>
                    </a:moveTo>
                    <a:lnTo>
                      <a:pt x="0" y="12"/>
                    </a:lnTo>
                    <a:lnTo>
                      <a:pt x="381" y="12"/>
                    </a:lnTo>
                    <a:lnTo>
                      <a:pt x="381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íSļïḋê">
                <a:extLst>
                  <a:ext uri="{FF2B5EF4-FFF2-40B4-BE49-F238E27FC236}">
                    <a16:creationId xmlns:a16="http://schemas.microsoft.com/office/drawing/2014/main" id="{B57A301B-F232-EB42-DEB6-E3ED9FB207F9}"/>
                  </a:ext>
                </a:extLst>
              </p:cNvPr>
              <p:cNvSpPr/>
              <p:nvPr/>
            </p:nvSpPr>
            <p:spPr bwMode="auto">
              <a:xfrm>
                <a:off x="3935" y="1704"/>
                <a:ext cx="214" cy="12"/>
              </a:xfrm>
              <a:custGeom>
                <a:avLst/>
                <a:gdLst>
                  <a:gd name="T0" fmla="*/ 0 w 214"/>
                  <a:gd name="T1" fmla="*/ 0 h 12"/>
                  <a:gd name="T2" fmla="*/ 0 w 214"/>
                  <a:gd name="T3" fmla="*/ 9 h 12"/>
                  <a:gd name="T4" fmla="*/ 214 w 214"/>
                  <a:gd name="T5" fmla="*/ 12 h 12"/>
                  <a:gd name="T6" fmla="*/ 214 w 214"/>
                  <a:gd name="T7" fmla="*/ 0 h 12"/>
                  <a:gd name="T8" fmla="*/ 0 w 21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12">
                    <a:moveTo>
                      <a:pt x="0" y="0"/>
                    </a:moveTo>
                    <a:lnTo>
                      <a:pt x="0" y="9"/>
                    </a:lnTo>
                    <a:lnTo>
                      <a:pt x="214" y="12"/>
                    </a:lnTo>
                    <a:lnTo>
                      <a:pt x="2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8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íṧľîďé">
                <a:extLst>
                  <a:ext uri="{FF2B5EF4-FFF2-40B4-BE49-F238E27FC236}">
                    <a16:creationId xmlns:a16="http://schemas.microsoft.com/office/drawing/2014/main" id="{03012DC3-3FBE-33BA-C99E-E1E2E400D22E}"/>
                  </a:ext>
                </a:extLst>
              </p:cNvPr>
              <p:cNvSpPr/>
              <p:nvPr/>
            </p:nvSpPr>
            <p:spPr bwMode="auto">
              <a:xfrm>
                <a:off x="3935" y="1704"/>
                <a:ext cx="214" cy="12"/>
              </a:xfrm>
              <a:custGeom>
                <a:avLst/>
                <a:gdLst>
                  <a:gd name="T0" fmla="*/ 0 w 214"/>
                  <a:gd name="T1" fmla="*/ 0 h 12"/>
                  <a:gd name="T2" fmla="*/ 0 w 214"/>
                  <a:gd name="T3" fmla="*/ 9 h 12"/>
                  <a:gd name="T4" fmla="*/ 214 w 214"/>
                  <a:gd name="T5" fmla="*/ 12 h 12"/>
                  <a:gd name="T6" fmla="*/ 214 w 214"/>
                  <a:gd name="T7" fmla="*/ 0 h 12"/>
                  <a:gd name="T8" fmla="*/ 0 w 21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12">
                    <a:moveTo>
                      <a:pt x="0" y="0"/>
                    </a:moveTo>
                    <a:lnTo>
                      <a:pt x="0" y="9"/>
                    </a:lnTo>
                    <a:lnTo>
                      <a:pt x="214" y="12"/>
                    </a:lnTo>
                    <a:lnTo>
                      <a:pt x="21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îš1ïḋé">
                <a:extLst>
                  <a:ext uri="{FF2B5EF4-FFF2-40B4-BE49-F238E27FC236}">
                    <a16:creationId xmlns:a16="http://schemas.microsoft.com/office/drawing/2014/main" id="{C8563288-6256-DDC2-FCA2-7C66BB96369F}"/>
                  </a:ext>
                </a:extLst>
              </p:cNvPr>
              <p:cNvSpPr/>
              <p:nvPr/>
            </p:nvSpPr>
            <p:spPr bwMode="auto">
              <a:xfrm>
                <a:off x="3935" y="1704"/>
                <a:ext cx="595" cy="3"/>
              </a:xfrm>
              <a:custGeom>
                <a:avLst/>
                <a:gdLst>
                  <a:gd name="T0" fmla="*/ 217 w 595"/>
                  <a:gd name="T1" fmla="*/ 0 h 3"/>
                  <a:gd name="T2" fmla="*/ 217 w 595"/>
                  <a:gd name="T3" fmla="*/ 0 h 3"/>
                  <a:gd name="T4" fmla="*/ 0 w 595"/>
                  <a:gd name="T5" fmla="*/ 0 h 3"/>
                  <a:gd name="T6" fmla="*/ 0 w 595"/>
                  <a:gd name="T7" fmla="*/ 0 h 3"/>
                  <a:gd name="T8" fmla="*/ 214 w 595"/>
                  <a:gd name="T9" fmla="*/ 0 h 3"/>
                  <a:gd name="T10" fmla="*/ 595 w 595"/>
                  <a:gd name="T11" fmla="*/ 3 h 3"/>
                  <a:gd name="T12" fmla="*/ 595 w 595"/>
                  <a:gd name="T13" fmla="*/ 0 h 3"/>
                  <a:gd name="T14" fmla="*/ 217 w 59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5" h="3">
                    <a:moveTo>
                      <a:pt x="217" y="0"/>
                    </a:moveTo>
                    <a:lnTo>
                      <a:pt x="21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4" y="0"/>
                    </a:lnTo>
                    <a:lnTo>
                      <a:pt x="595" y="3"/>
                    </a:lnTo>
                    <a:lnTo>
                      <a:pt x="595" y="0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999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íŝľïḋê">
                <a:extLst>
                  <a:ext uri="{FF2B5EF4-FFF2-40B4-BE49-F238E27FC236}">
                    <a16:creationId xmlns:a16="http://schemas.microsoft.com/office/drawing/2014/main" id="{74FA814C-9F8D-DE9B-448A-B5FDF9D20396}"/>
                  </a:ext>
                </a:extLst>
              </p:cNvPr>
              <p:cNvSpPr/>
              <p:nvPr/>
            </p:nvSpPr>
            <p:spPr bwMode="auto">
              <a:xfrm>
                <a:off x="3935" y="1704"/>
                <a:ext cx="595" cy="3"/>
              </a:xfrm>
              <a:custGeom>
                <a:avLst/>
                <a:gdLst>
                  <a:gd name="T0" fmla="*/ 217 w 595"/>
                  <a:gd name="T1" fmla="*/ 0 h 3"/>
                  <a:gd name="T2" fmla="*/ 217 w 595"/>
                  <a:gd name="T3" fmla="*/ 0 h 3"/>
                  <a:gd name="T4" fmla="*/ 0 w 595"/>
                  <a:gd name="T5" fmla="*/ 0 h 3"/>
                  <a:gd name="T6" fmla="*/ 0 w 595"/>
                  <a:gd name="T7" fmla="*/ 0 h 3"/>
                  <a:gd name="T8" fmla="*/ 214 w 595"/>
                  <a:gd name="T9" fmla="*/ 0 h 3"/>
                  <a:gd name="T10" fmla="*/ 595 w 595"/>
                  <a:gd name="T11" fmla="*/ 3 h 3"/>
                  <a:gd name="T12" fmla="*/ 595 w 595"/>
                  <a:gd name="T13" fmla="*/ 0 h 3"/>
                  <a:gd name="T14" fmla="*/ 217 w 59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5" h="3">
                    <a:moveTo>
                      <a:pt x="217" y="0"/>
                    </a:moveTo>
                    <a:lnTo>
                      <a:pt x="21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4" y="0"/>
                    </a:lnTo>
                    <a:lnTo>
                      <a:pt x="595" y="3"/>
                    </a:lnTo>
                    <a:lnTo>
                      <a:pt x="595" y="0"/>
                    </a:lnTo>
                    <a:lnTo>
                      <a:pt x="2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ïṣļide">
                <a:extLst>
                  <a:ext uri="{FF2B5EF4-FFF2-40B4-BE49-F238E27FC236}">
                    <a16:creationId xmlns:a16="http://schemas.microsoft.com/office/drawing/2014/main" id="{92A4F822-9F3C-8D7D-A7C9-4B3BC0961267}"/>
                  </a:ext>
                </a:extLst>
              </p:cNvPr>
              <p:cNvSpPr/>
              <p:nvPr/>
            </p:nvSpPr>
            <p:spPr bwMode="auto">
              <a:xfrm>
                <a:off x="3935" y="1701"/>
                <a:ext cx="217" cy="3"/>
              </a:xfrm>
              <a:custGeom>
                <a:avLst/>
                <a:gdLst>
                  <a:gd name="T0" fmla="*/ 0 w 217"/>
                  <a:gd name="T1" fmla="*/ 0 h 3"/>
                  <a:gd name="T2" fmla="*/ 0 w 217"/>
                  <a:gd name="T3" fmla="*/ 3 h 3"/>
                  <a:gd name="T4" fmla="*/ 217 w 217"/>
                  <a:gd name="T5" fmla="*/ 3 h 3"/>
                  <a:gd name="T6" fmla="*/ 217 w 217"/>
                  <a:gd name="T7" fmla="*/ 3 h 3"/>
                  <a:gd name="T8" fmla="*/ 0 w 21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3">
                    <a:moveTo>
                      <a:pt x="0" y="0"/>
                    </a:moveTo>
                    <a:lnTo>
                      <a:pt x="0" y="3"/>
                    </a:lnTo>
                    <a:lnTo>
                      <a:pt x="217" y="3"/>
                    </a:lnTo>
                    <a:lnTo>
                      <a:pt x="21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8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ï$1ide">
                <a:extLst>
                  <a:ext uri="{FF2B5EF4-FFF2-40B4-BE49-F238E27FC236}">
                    <a16:creationId xmlns:a16="http://schemas.microsoft.com/office/drawing/2014/main" id="{2B27E2B7-3BF8-4D3D-B8C0-819634D88FC0}"/>
                  </a:ext>
                </a:extLst>
              </p:cNvPr>
              <p:cNvSpPr/>
              <p:nvPr/>
            </p:nvSpPr>
            <p:spPr bwMode="auto">
              <a:xfrm>
                <a:off x="3935" y="1701"/>
                <a:ext cx="217" cy="3"/>
              </a:xfrm>
              <a:custGeom>
                <a:avLst/>
                <a:gdLst>
                  <a:gd name="T0" fmla="*/ 0 w 217"/>
                  <a:gd name="T1" fmla="*/ 0 h 3"/>
                  <a:gd name="T2" fmla="*/ 0 w 217"/>
                  <a:gd name="T3" fmla="*/ 3 h 3"/>
                  <a:gd name="T4" fmla="*/ 217 w 217"/>
                  <a:gd name="T5" fmla="*/ 3 h 3"/>
                  <a:gd name="T6" fmla="*/ 217 w 217"/>
                  <a:gd name="T7" fmla="*/ 3 h 3"/>
                  <a:gd name="T8" fmla="*/ 0 w 21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3">
                    <a:moveTo>
                      <a:pt x="0" y="0"/>
                    </a:moveTo>
                    <a:lnTo>
                      <a:pt x="0" y="3"/>
                    </a:lnTo>
                    <a:lnTo>
                      <a:pt x="217" y="3"/>
                    </a:lnTo>
                    <a:lnTo>
                      <a:pt x="217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ïŝḷîďè">
                <a:extLst>
                  <a:ext uri="{FF2B5EF4-FFF2-40B4-BE49-F238E27FC236}">
                    <a16:creationId xmlns:a16="http://schemas.microsoft.com/office/drawing/2014/main" id="{D2FFDC40-07BA-2545-6A3E-67CBC1B49BB7}"/>
                  </a:ext>
                </a:extLst>
              </p:cNvPr>
              <p:cNvSpPr/>
              <p:nvPr/>
            </p:nvSpPr>
            <p:spPr bwMode="auto">
              <a:xfrm>
                <a:off x="4149" y="1752"/>
                <a:ext cx="381" cy="11"/>
              </a:xfrm>
              <a:prstGeom prst="rect">
                <a:avLst/>
              </a:prstGeom>
              <a:solidFill>
                <a:srgbClr val="8E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îSlîḑe">
                <a:extLst>
                  <a:ext uri="{FF2B5EF4-FFF2-40B4-BE49-F238E27FC236}">
                    <a16:creationId xmlns:a16="http://schemas.microsoft.com/office/drawing/2014/main" id="{9034F644-67AD-9227-A1EC-98B4577BCCA3}"/>
                  </a:ext>
                </a:extLst>
              </p:cNvPr>
              <p:cNvSpPr/>
              <p:nvPr/>
            </p:nvSpPr>
            <p:spPr bwMode="auto">
              <a:xfrm>
                <a:off x="4149" y="1752"/>
                <a:ext cx="381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iṧḷîḑé">
                <a:extLst>
                  <a:ext uri="{FF2B5EF4-FFF2-40B4-BE49-F238E27FC236}">
                    <a16:creationId xmlns:a16="http://schemas.microsoft.com/office/drawing/2014/main" id="{B298AEC1-DEFA-E327-EB37-23F2783B8842}"/>
                  </a:ext>
                </a:extLst>
              </p:cNvPr>
              <p:cNvSpPr/>
              <p:nvPr/>
            </p:nvSpPr>
            <p:spPr bwMode="auto">
              <a:xfrm>
                <a:off x="3935" y="1752"/>
                <a:ext cx="214" cy="11"/>
              </a:xfrm>
              <a:custGeom>
                <a:avLst/>
                <a:gdLst>
                  <a:gd name="T0" fmla="*/ 3 w 214"/>
                  <a:gd name="T1" fmla="*/ 0 h 11"/>
                  <a:gd name="T2" fmla="*/ 3 w 214"/>
                  <a:gd name="T3" fmla="*/ 0 h 11"/>
                  <a:gd name="T4" fmla="*/ 0 w 214"/>
                  <a:gd name="T5" fmla="*/ 0 h 11"/>
                  <a:gd name="T6" fmla="*/ 0 w 214"/>
                  <a:gd name="T7" fmla="*/ 11 h 11"/>
                  <a:gd name="T8" fmla="*/ 214 w 214"/>
                  <a:gd name="T9" fmla="*/ 11 h 11"/>
                  <a:gd name="T10" fmla="*/ 214 w 214"/>
                  <a:gd name="T11" fmla="*/ 0 h 11"/>
                  <a:gd name="T12" fmla="*/ 3 w 21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" h="11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14" y="11"/>
                    </a:lnTo>
                    <a:lnTo>
                      <a:pt x="21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78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iṩḷîďé">
                <a:extLst>
                  <a:ext uri="{FF2B5EF4-FFF2-40B4-BE49-F238E27FC236}">
                    <a16:creationId xmlns:a16="http://schemas.microsoft.com/office/drawing/2014/main" id="{37CAD99F-57FC-AC20-C98C-33B8E019DC28}"/>
                  </a:ext>
                </a:extLst>
              </p:cNvPr>
              <p:cNvSpPr/>
              <p:nvPr/>
            </p:nvSpPr>
            <p:spPr bwMode="auto">
              <a:xfrm>
                <a:off x="3935" y="1752"/>
                <a:ext cx="214" cy="11"/>
              </a:xfrm>
              <a:custGeom>
                <a:avLst/>
                <a:gdLst>
                  <a:gd name="T0" fmla="*/ 3 w 214"/>
                  <a:gd name="T1" fmla="*/ 0 h 11"/>
                  <a:gd name="T2" fmla="*/ 3 w 214"/>
                  <a:gd name="T3" fmla="*/ 0 h 11"/>
                  <a:gd name="T4" fmla="*/ 0 w 214"/>
                  <a:gd name="T5" fmla="*/ 0 h 11"/>
                  <a:gd name="T6" fmla="*/ 0 w 214"/>
                  <a:gd name="T7" fmla="*/ 11 h 11"/>
                  <a:gd name="T8" fmla="*/ 214 w 214"/>
                  <a:gd name="T9" fmla="*/ 11 h 11"/>
                  <a:gd name="T10" fmla="*/ 214 w 214"/>
                  <a:gd name="T11" fmla="*/ 0 h 11"/>
                  <a:gd name="T12" fmla="*/ 3 w 21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" h="11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14" y="11"/>
                    </a:lnTo>
                    <a:lnTo>
                      <a:pt x="214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iSḷíḓê">
                <a:extLst>
                  <a:ext uri="{FF2B5EF4-FFF2-40B4-BE49-F238E27FC236}">
                    <a16:creationId xmlns:a16="http://schemas.microsoft.com/office/drawing/2014/main" id="{842A8A0A-279D-B4A4-D189-3317CAFC2573}"/>
                  </a:ext>
                </a:extLst>
              </p:cNvPr>
              <p:cNvSpPr/>
              <p:nvPr/>
            </p:nvSpPr>
            <p:spPr bwMode="auto">
              <a:xfrm>
                <a:off x="4149" y="1808"/>
                <a:ext cx="384" cy="12"/>
              </a:xfrm>
              <a:prstGeom prst="rect">
                <a:avLst/>
              </a:prstGeom>
              <a:solidFill>
                <a:srgbClr val="8E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íŝḷïdé">
                <a:extLst>
                  <a:ext uri="{FF2B5EF4-FFF2-40B4-BE49-F238E27FC236}">
                    <a16:creationId xmlns:a16="http://schemas.microsoft.com/office/drawing/2014/main" id="{2A8E276D-A84B-1990-9E48-E5D3079FB6B3}"/>
                  </a:ext>
                </a:extLst>
              </p:cNvPr>
              <p:cNvSpPr/>
              <p:nvPr/>
            </p:nvSpPr>
            <p:spPr bwMode="auto">
              <a:xfrm>
                <a:off x="4149" y="1808"/>
                <a:ext cx="384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ïŝḷiḍè">
                <a:extLst>
                  <a:ext uri="{FF2B5EF4-FFF2-40B4-BE49-F238E27FC236}">
                    <a16:creationId xmlns:a16="http://schemas.microsoft.com/office/drawing/2014/main" id="{E75F683A-4D4F-95B0-5E4A-42FA3744AB3C}"/>
                  </a:ext>
                </a:extLst>
              </p:cNvPr>
              <p:cNvSpPr/>
              <p:nvPr/>
            </p:nvSpPr>
            <p:spPr bwMode="auto">
              <a:xfrm>
                <a:off x="3935" y="1805"/>
                <a:ext cx="214" cy="15"/>
              </a:xfrm>
              <a:custGeom>
                <a:avLst/>
                <a:gdLst>
                  <a:gd name="T0" fmla="*/ 0 w 214"/>
                  <a:gd name="T1" fmla="*/ 0 h 15"/>
                  <a:gd name="T2" fmla="*/ 0 w 214"/>
                  <a:gd name="T3" fmla="*/ 3 h 15"/>
                  <a:gd name="T4" fmla="*/ 3 w 214"/>
                  <a:gd name="T5" fmla="*/ 3 h 15"/>
                  <a:gd name="T6" fmla="*/ 3 w 214"/>
                  <a:gd name="T7" fmla="*/ 12 h 15"/>
                  <a:gd name="T8" fmla="*/ 214 w 214"/>
                  <a:gd name="T9" fmla="*/ 15 h 15"/>
                  <a:gd name="T10" fmla="*/ 214 w 214"/>
                  <a:gd name="T11" fmla="*/ 3 h 15"/>
                  <a:gd name="T12" fmla="*/ 0 w 214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" h="15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12"/>
                    </a:lnTo>
                    <a:lnTo>
                      <a:pt x="214" y="15"/>
                    </a:lnTo>
                    <a:lnTo>
                      <a:pt x="2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8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ïśḻíde">
                <a:extLst>
                  <a:ext uri="{FF2B5EF4-FFF2-40B4-BE49-F238E27FC236}">
                    <a16:creationId xmlns:a16="http://schemas.microsoft.com/office/drawing/2014/main" id="{C0DF1248-51D3-BEDD-B2AD-D1F4F939EDA8}"/>
                  </a:ext>
                </a:extLst>
              </p:cNvPr>
              <p:cNvSpPr/>
              <p:nvPr/>
            </p:nvSpPr>
            <p:spPr bwMode="auto">
              <a:xfrm>
                <a:off x="3935" y="1805"/>
                <a:ext cx="214" cy="15"/>
              </a:xfrm>
              <a:custGeom>
                <a:avLst/>
                <a:gdLst>
                  <a:gd name="T0" fmla="*/ 0 w 214"/>
                  <a:gd name="T1" fmla="*/ 0 h 15"/>
                  <a:gd name="T2" fmla="*/ 0 w 214"/>
                  <a:gd name="T3" fmla="*/ 3 h 15"/>
                  <a:gd name="T4" fmla="*/ 3 w 214"/>
                  <a:gd name="T5" fmla="*/ 3 h 15"/>
                  <a:gd name="T6" fmla="*/ 3 w 214"/>
                  <a:gd name="T7" fmla="*/ 12 h 15"/>
                  <a:gd name="T8" fmla="*/ 214 w 214"/>
                  <a:gd name="T9" fmla="*/ 15 h 15"/>
                  <a:gd name="T10" fmla="*/ 214 w 214"/>
                  <a:gd name="T11" fmla="*/ 3 h 15"/>
                  <a:gd name="T12" fmla="*/ 0 w 214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" h="15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12"/>
                    </a:lnTo>
                    <a:lnTo>
                      <a:pt x="214" y="15"/>
                    </a:lnTo>
                    <a:lnTo>
                      <a:pt x="2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í$ḷíḓé">
                <a:extLst>
                  <a:ext uri="{FF2B5EF4-FFF2-40B4-BE49-F238E27FC236}">
                    <a16:creationId xmlns:a16="http://schemas.microsoft.com/office/drawing/2014/main" id="{DCE444DD-DC50-BFD1-39F7-E875FC59C8E2}"/>
                  </a:ext>
                </a:extLst>
              </p:cNvPr>
              <p:cNvSpPr/>
              <p:nvPr/>
            </p:nvSpPr>
            <p:spPr bwMode="auto">
              <a:xfrm>
                <a:off x="4149" y="1861"/>
                <a:ext cx="384" cy="15"/>
              </a:xfrm>
              <a:custGeom>
                <a:avLst/>
                <a:gdLst>
                  <a:gd name="T0" fmla="*/ 0 w 384"/>
                  <a:gd name="T1" fmla="*/ 0 h 15"/>
                  <a:gd name="T2" fmla="*/ 0 w 384"/>
                  <a:gd name="T3" fmla="*/ 12 h 15"/>
                  <a:gd name="T4" fmla="*/ 384 w 384"/>
                  <a:gd name="T5" fmla="*/ 15 h 15"/>
                  <a:gd name="T6" fmla="*/ 384 w 384"/>
                  <a:gd name="T7" fmla="*/ 3 h 15"/>
                  <a:gd name="T8" fmla="*/ 0 w 38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5">
                    <a:moveTo>
                      <a:pt x="0" y="0"/>
                    </a:moveTo>
                    <a:lnTo>
                      <a:pt x="0" y="12"/>
                    </a:lnTo>
                    <a:lnTo>
                      <a:pt x="384" y="15"/>
                    </a:lnTo>
                    <a:lnTo>
                      <a:pt x="38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í$ḷiḑê">
                <a:extLst>
                  <a:ext uri="{FF2B5EF4-FFF2-40B4-BE49-F238E27FC236}">
                    <a16:creationId xmlns:a16="http://schemas.microsoft.com/office/drawing/2014/main" id="{D23A03F6-4119-76DB-5352-3B7752690521}"/>
                  </a:ext>
                </a:extLst>
              </p:cNvPr>
              <p:cNvSpPr/>
              <p:nvPr/>
            </p:nvSpPr>
            <p:spPr bwMode="auto">
              <a:xfrm>
                <a:off x="4149" y="1861"/>
                <a:ext cx="384" cy="15"/>
              </a:xfrm>
              <a:custGeom>
                <a:avLst/>
                <a:gdLst>
                  <a:gd name="T0" fmla="*/ 0 w 384"/>
                  <a:gd name="T1" fmla="*/ 0 h 15"/>
                  <a:gd name="T2" fmla="*/ 0 w 384"/>
                  <a:gd name="T3" fmla="*/ 12 h 15"/>
                  <a:gd name="T4" fmla="*/ 384 w 384"/>
                  <a:gd name="T5" fmla="*/ 15 h 15"/>
                  <a:gd name="T6" fmla="*/ 384 w 384"/>
                  <a:gd name="T7" fmla="*/ 3 h 15"/>
                  <a:gd name="T8" fmla="*/ 0 w 38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5">
                    <a:moveTo>
                      <a:pt x="0" y="0"/>
                    </a:moveTo>
                    <a:lnTo>
                      <a:pt x="0" y="12"/>
                    </a:lnTo>
                    <a:lnTo>
                      <a:pt x="384" y="15"/>
                    </a:lnTo>
                    <a:lnTo>
                      <a:pt x="38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îslíḋê">
                <a:extLst>
                  <a:ext uri="{FF2B5EF4-FFF2-40B4-BE49-F238E27FC236}">
                    <a16:creationId xmlns:a16="http://schemas.microsoft.com/office/drawing/2014/main" id="{5DFC7500-62F5-FA45-AA01-D1E202519FA3}"/>
                  </a:ext>
                </a:extLst>
              </p:cNvPr>
              <p:cNvSpPr/>
              <p:nvPr/>
            </p:nvSpPr>
            <p:spPr bwMode="auto">
              <a:xfrm>
                <a:off x="3935" y="1858"/>
                <a:ext cx="214" cy="15"/>
              </a:xfrm>
              <a:custGeom>
                <a:avLst/>
                <a:gdLst>
                  <a:gd name="T0" fmla="*/ 0 w 214"/>
                  <a:gd name="T1" fmla="*/ 0 h 15"/>
                  <a:gd name="T2" fmla="*/ 0 w 214"/>
                  <a:gd name="T3" fmla="*/ 12 h 15"/>
                  <a:gd name="T4" fmla="*/ 214 w 214"/>
                  <a:gd name="T5" fmla="*/ 15 h 15"/>
                  <a:gd name="T6" fmla="*/ 214 w 214"/>
                  <a:gd name="T7" fmla="*/ 3 h 15"/>
                  <a:gd name="T8" fmla="*/ 0 w 21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15">
                    <a:moveTo>
                      <a:pt x="0" y="0"/>
                    </a:moveTo>
                    <a:lnTo>
                      <a:pt x="0" y="12"/>
                    </a:lnTo>
                    <a:lnTo>
                      <a:pt x="214" y="15"/>
                    </a:lnTo>
                    <a:lnTo>
                      <a:pt x="2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8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íśļiḓê">
                <a:extLst>
                  <a:ext uri="{FF2B5EF4-FFF2-40B4-BE49-F238E27FC236}">
                    <a16:creationId xmlns:a16="http://schemas.microsoft.com/office/drawing/2014/main" id="{26CD9EA4-1B48-7C19-6E63-226978FE4027}"/>
                  </a:ext>
                </a:extLst>
              </p:cNvPr>
              <p:cNvSpPr/>
              <p:nvPr/>
            </p:nvSpPr>
            <p:spPr bwMode="auto">
              <a:xfrm>
                <a:off x="3935" y="1858"/>
                <a:ext cx="214" cy="15"/>
              </a:xfrm>
              <a:custGeom>
                <a:avLst/>
                <a:gdLst>
                  <a:gd name="T0" fmla="*/ 0 w 214"/>
                  <a:gd name="T1" fmla="*/ 0 h 15"/>
                  <a:gd name="T2" fmla="*/ 0 w 214"/>
                  <a:gd name="T3" fmla="*/ 12 h 15"/>
                  <a:gd name="T4" fmla="*/ 214 w 214"/>
                  <a:gd name="T5" fmla="*/ 15 h 15"/>
                  <a:gd name="T6" fmla="*/ 214 w 214"/>
                  <a:gd name="T7" fmla="*/ 3 h 15"/>
                  <a:gd name="T8" fmla="*/ 0 w 21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15">
                    <a:moveTo>
                      <a:pt x="0" y="0"/>
                    </a:moveTo>
                    <a:lnTo>
                      <a:pt x="0" y="12"/>
                    </a:lnTo>
                    <a:lnTo>
                      <a:pt x="214" y="15"/>
                    </a:lnTo>
                    <a:lnTo>
                      <a:pt x="2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ïS1íḓé">
                <a:extLst>
                  <a:ext uri="{FF2B5EF4-FFF2-40B4-BE49-F238E27FC236}">
                    <a16:creationId xmlns:a16="http://schemas.microsoft.com/office/drawing/2014/main" id="{397666BC-D07F-E29E-705B-D42CD6F28FAB}"/>
                  </a:ext>
                </a:extLst>
              </p:cNvPr>
              <p:cNvSpPr/>
              <p:nvPr/>
            </p:nvSpPr>
            <p:spPr bwMode="auto">
              <a:xfrm>
                <a:off x="4149" y="1915"/>
                <a:ext cx="384" cy="15"/>
              </a:xfrm>
              <a:custGeom>
                <a:avLst/>
                <a:gdLst>
                  <a:gd name="T0" fmla="*/ 0 w 384"/>
                  <a:gd name="T1" fmla="*/ 0 h 15"/>
                  <a:gd name="T2" fmla="*/ 0 w 384"/>
                  <a:gd name="T3" fmla="*/ 12 h 15"/>
                  <a:gd name="T4" fmla="*/ 384 w 384"/>
                  <a:gd name="T5" fmla="*/ 15 h 15"/>
                  <a:gd name="T6" fmla="*/ 384 w 384"/>
                  <a:gd name="T7" fmla="*/ 3 h 15"/>
                  <a:gd name="T8" fmla="*/ 0 w 38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5">
                    <a:moveTo>
                      <a:pt x="0" y="0"/>
                    </a:moveTo>
                    <a:lnTo>
                      <a:pt x="0" y="12"/>
                    </a:lnTo>
                    <a:lnTo>
                      <a:pt x="384" y="15"/>
                    </a:lnTo>
                    <a:lnTo>
                      <a:pt x="38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îṧ1íďé">
                <a:extLst>
                  <a:ext uri="{FF2B5EF4-FFF2-40B4-BE49-F238E27FC236}">
                    <a16:creationId xmlns:a16="http://schemas.microsoft.com/office/drawing/2014/main" id="{D165F741-75F3-B843-79D0-D4F1D2D2678D}"/>
                  </a:ext>
                </a:extLst>
              </p:cNvPr>
              <p:cNvSpPr/>
              <p:nvPr/>
            </p:nvSpPr>
            <p:spPr bwMode="auto">
              <a:xfrm>
                <a:off x="4149" y="1915"/>
                <a:ext cx="384" cy="15"/>
              </a:xfrm>
              <a:custGeom>
                <a:avLst/>
                <a:gdLst>
                  <a:gd name="T0" fmla="*/ 0 w 384"/>
                  <a:gd name="T1" fmla="*/ 0 h 15"/>
                  <a:gd name="T2" fmla="*/ 0 w 384"/>
                  <a:gd name="T3" fmla="*/ 12 h 15"/>
                  <a:gd name="T4" fmla="*/ 384 w 384"/>
                  <a:gd name="T5" fmla="*/ 15 h 15"/>
                  <a:gd name="T6" fmla="*/ 384 w 384"/>
                  <a:gd name="T7" fmla="*/ 3 h 15"/>
                  <a:gd name="T8" fmla="*/ 0 w 38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5">
                    <a:moveTo>
                      <a:pt x="0" y="0"/>
                    </a:moveTo>
                    <a:lnTo>
                      <a:pt x="0" y="12"/>
                    </a:lnTo>
                    <a:lnTo>
                      <a:pt x="384" y="15"/>
                    </a:lnTo>
                    <a:lnTo>
                      <a:pt x="38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işḻiḍê">
                <a:extLst>
                  <a:ext uri="{FF2B5EF4-FFF2-40B4-BE49-F238E27FC236}">
                    <a16:creationId xmlns:a16="http://schemas.microsoft.com/office/drawing/2014/main" id="{30A9B76F-00FD-0635-1593-AED586C27D7A}"/>
                  </a:ext>
                </a:extLst>
              </p:cNvPr>
              <p:cNvSpPr/>
              <p:nvPr/>
            </p:nvSpPr>
            <p:spPr bwMode="auto">
              <a:xfrm>
                <a:off x="3935" y="1915"/>
                <a:ext cx="214" cy="12"/>
              </a:xfrm>
              <a:prstGeom prst="rect">
                <a:avLst/>
              </a:prstGeom>
              <a:solidFill>
                <a:srgbClr val="878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ïṥ1ïḑe">
                <a:extLst>
                  <a:ext uri="{FF2B5EF4-FFF2-40B4-BE49-F238E27FC236}">
                    <a16:creationId xmlns:a16="http://schemas.microsoft.com/office/drawing/2014/main" id="{C0D248D9-B369-0CF1-9988-D725AA022908}"/>
                  </a:ext>
                </a:extLst>
              </p:cNvPr>
              <p:cNvSpPr/>
              <p:nvPr/>
            </p:nvSpPr>
            <p:spPr bwMode="auto">
              <a:xfrm>
                <a:off x="3935" y="1915"/>
                <a:ext cx="214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iṡ1idê">
                <a:extLst>
                  <a:ext uri="{FF2B5EF4-FFF2-40B4-BE49-F238E27FC236}">
                    <a16:creationId xmlns:a16="http://schemas.microsoft.com/office/drawing/2014/main" id="{165F7F4B-D62D-A0D6-7414-A6A4AD0A9D23}"/>
                  </a:ext>
                </a:extLst>
              </p:cNvPr>
              <p:cNvSpPr/>
              <p:nvPr/>
            </p:nvSpPr>
            <p:spPr bwMode="auto">
              <a:xfrm>
                <a:off x="4149" y="1971"/>
                <a:ext cx="384" cy="15"/>
              </a:xfrm>
              <a:custGeom>
                <a:avLst/>
                <a:gdLst>
                  <a:gd name="T0" fmla="*/ 0 w 384"/>
                  <a:gd name="T1" fmla="*/ 0 h 15"/>
                  <a:gd name="T2" fmla="*/ 0 w 384"/>
                  <a:gd name="T3" fmla="*/ 12 h 15"/>
                  <a:gd name="T4" fmla="*/ 384 w 384"/>
                  <a:gd name="T5" fmla="*/ 15 h 15"/>
                  <a:gd name="T6" fmla="*/ 384 w 384"/>
                  <a:gd name="T7" fmla="*/ 3 h 15"/>
                  <a:gd name="T8" fmla="*/ 0 w 38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5">
                    <a:moveTo>
                      <a:pt x="0" y="0"/>
                    </a:moveTo>
                    <a:lnTo>
                      <a:pt x="0" y="12"/>
                    </a:lnTo>
                    <a:lnTo>
                      <a:pt x="384" y="15"/>
                    </a:lnTo>
                    <a:lnTo>
                      <a:pt x="38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îṡľïḍé">
                <a:extLst>
                  <a:ext uri="{FF2B5EF4-FFF2-40B4-BE49-F238E27FC236}">
                    <a16:creationId xmlns:a16="http://schemas.microsoft.com/office/drawing/2014/main" id="{DB241BA7-97C0-E699-6648-B849189A7BF8}"/>
                  </a:ext>
                </a:extLst>
              </p:cNvPr>
              <p:cNvSpPr/>
              <p:nvPr/>
            </p:nvSpPr>
            <p:spPr bwMode="auto">
              <a:xfrm>
                <a:off x="4149" y="1971"/>
                <a:ext cx="384" cy="15"/>
              </a:xfrm>
              <a:custGeom>
                <a:avLst/>
                <a:gdLst>
                  <a:gd name="T0" fmla="*/ 0 w 384"/>
                  <a:gd name="T1" fmla="*/ 0 h 15"/>
                  <a:gd name="T2" fmla="*/ 0 w 384"/>
                  <a:gd name="T3" fmla="*/ 12 h 15"/>
                  <a:gd name="T4" fmla="*/ 384 w 384"/>
                  <a:gd name="T5" fmla="*/ 15 h 15"/>
                  <a:gd name="T6" fmla="*/ 384 w 384"/>
                  <a:gd name="T7" fmla="*/ 3 h 15"/>
                  <a:gd name="T8" fmla="*/ 0 w 38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5">
                    <a:moveTo>
                      <a:pt x="0" y="0"/>
                    </a:moveTo>
                    <a:lnTo>
                      <a:pt x="0" y="12"/>
                    </a:lnTo>
                    <a:lnTo>
                      <a:pt x="384" y="15"/>
                    </a:lnTo>
                    <a:lnTo>
                      <a:pt x="38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íSľiḑê">
                <a:extLst>
                  <a:ext uri="{FF2B5EF4-FFF2-40B4-BE49-F238E27FC236}">
                    <a16:creationId xmlns:a16="http://schemas.microsoft.com/office/drawing/2014/main" id="{4BDD8C84-F0C4-FF5A-0216-1E8CAE09C2EF}"/>
                  </a:ext>
                </a:extLst>
              </p:cNvPr>
              <p:cNvSpPr/>
              <p:nvPr/>
            </p:nvSpPr>
            <p:spPr bwMode="auto">
              <a:xfrm>
                <a:off x="3935" y="1968"/>
                <a:ext cx="214" cy="15"/>
              </a:xfrm>
              <a:custGeom>
                <a:avLst/>
                <a:gdLst>
                  <a:gd name="T0" fmla="*/ 0 w 214"/>
                  <a:gd name="T1" fmla="*/ 0 h 15"/>
                  <a:gd name="T2" fmla="*/ 0 w 214"/>
                  <a:gd name="T3" fmla="*/ 12 h 15"/>
                  <a:gd name="T4" fmla="*/ 214 w 214"/>
                  <a:gd name="T5" fmla="*/ 15 h 15"/>
                  <a:gd name="T6" fmla="*/ 214 w 214"/>
                  <a:gd name="T7" fmla="*/ 3 h 15"/>
                  <a:gd name="T8" fmla="*/ 0 w 21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15">
                    <a:moveTo>
                      <a:pt x="0" y="0"/>
                    </a:moveTo>
                    <a:lnTo>
                      <a:pt x="0" y="12"/>
                    </a:lnTo>
                    <a:lnTo>
                      <a:pt x="214" y="15"/>
                    </a:lnTo>
                    <a:lnTo>
                      <a:pt x="2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8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ïSlîḍe">
                <a:extLst>
                  <a:ext uri="{FF2B5EF4-FFF2-40B4-BE49-F238E27FC236}">
                    <a16:creationId xmlns:a16="http://schemas.microsoft.com/office/drawing/2014/main" id="{E0E5B527-A75C-199B-9312-2296FE687016}"/>
                  </a:ext>
                </a:extLst>
              </p:cNvPr>
              <p:cNvSpPr/>
              <p:nvPr/>
            </p:nvSpPr>
            <p:spPr bwMode="auto">
              <a:xfrm>
                <a:off x="3935" y="1968"/>
                <a:ext cx="214" cy="15"/>
              </a:xfrm>
              <a:custGeom>
                <a:avLst/>
                <a:gdLst>
                  <a:gd name="T0" fmla="*/ 0 w 214"/>
                  <a:gd name="T1" fmla="*/ 0 h 15"/>
                  <a:gd name="T2" fmla="*/ 0 w 214"/>
                  <a:gd name="T3" fmla="*/ 12 h 15"/>
                  <a:gd name="T4" fmla="*/ 214 w 214"/>
                  <a:gd name="T5" fmla="*/ 15 h 15"/>
                  <a:gd name="T6" fmla="*/ 214 w 214"/>
                  <a:gd name="T7" fmla="*/ 3 h 15"/>
                  <a:gd name="T8" fmla="*/ 0 w 21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15">
                    <a:moveTo>
                      <a:pt x="0" y="0"/>
                    </a:moveTo>
                    <a:lnTo>
                      <a:pt x="0" y="12"/>
                    </a:lnTo>
                    <a:lnTo>
                      <a:pt x="214" y="15"/>
                    </a:lnTo>
                    <a:lnTo>
                      <a:pt x="2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isḷîḋe">
                <a:extLst>
                  <a:ext uri="{FF2B5EF4-FFF2-40B4-BE49-F238E27FC236}">
                    <a16:creationId xmlns:a16="http://schemas.microsoft.com/office/drawing/2014/main" id="{DC23B18F-468C-2D93-048E-4B899B3217D9}"/>
                  </a:ext>
                </a:extLst>
              </p:cNvPr>
              <p:cNvSpPr/>
              <p:nvPr/>
            </p:nvSpPr>
            <p:spPr bwMode="auto">
              <a:xfrm>
                <a:off x="4149" y="2028"/>
                <a:ext cx="384" cy="15"/>
              </a:xfrm>
              <a:custGeom>
                <a:avLst/>
                <a:gdLst>
                  <a:gd name="T0" fmla="*/ 0 w 384"/>
                  <a:gd name="T1" fmla="*/ 0 h 15"/>
                  <a:gd name="T2" fmla="*/ 0 w 384"/>
                  <a:gd name="T3" fmla="*/ 12 h 15"/>
                  <a:gd name="T4" fmla="*/ 384 w 384"/>
                  <a:gd name="T5" fmla="*/ 15 h 15"/>
                  <a:gd name="T6" fmla="*/ 384 w 384"/>
                  <a:gd name="T7" fmla="*/ 3 h 15"/>
                  <a:gd name="T8" fmla="*/ 0 w 38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5">
                    <a:moveTo>
                      <a:pt x="0" y="0"/>
                    </a:moveTo>
                    <a:lnTo>
                      <a:pt x="0" y="12"/>
                    </a:lnTo>
                    <a:lnTo>
                      <a:pt x="384" y="15"/>
                    </a:lnTo>
                    <a:lnTo>
                      <a:pt x="38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îSľïḋè">
                <a:extLst>
                  <a:ext uri="{FF2B5EF4-FFF2-40B4-BE49-F238E27FC236}">
                    <a16:creationId xmlns:a16="http://schemas.microsoft.com/office/drawing/2014/main" id="{02ED1695-CB8F-73E2-3E46-81720375207F}"/>
                  </a:ext>
                </a:extLst>
              </p:cNvPr>
              <p:cNvSpPr/>
              <p:nvPr/>
            </p:nvSpPr>
            <p:spPr bwMode="auto">
              <a:xfrm>
                <a:off x="4149" y="2028"/>
                <a:ext cx="384" cy="15"/>
              </a:xfrm>
              <a:custGeom>
                <a:avLst/>
                <a:gdLst>
                  <a:gd name="T0" fmla="*/ 0 w 384"/>
                  <a:gd name="T1" fmla="*/ 0 h 15"/>
                  <a:gd name="T2" fmla="*/ 0 w 384"/>
                  <a:gd name="T3" fmla="*/ 12 h 15"/>
                  <a:gd name="T4" fmla="*/ 384 w 384"/>
                  <a:gd name="T5" fmla="*/ 15 h 15"/>
                  <a:gd name="T6" fmla="*/ 384 w 384"/>
                  <a:gd name="T7" fmla="*/ 3 h 15"/>
                  <a:gd name="T8" fmla="*/ 0 w 38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5">
                    <a:moveTo>
                      <a:pt x="0" y="0"/>
                    </a:moveTo>
                    <a:lnTo>
                      <a:pt x="0" y="12"/>
                    </a:lnTo>
                    <a:lnTo>
                      <a:pt x="384" y="15"/>
                    </a:lnTo>
                    <a:lnTo>
                      <a:pt x="38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îṣļíďè">
                <a:extLst>
                  <a:ext uri="{FF2B5EF4-FFF2-40B4-BE49-F238E27FC236}">
                    <a16:creationId xmlns:a16="http://schemas.microsoft.com/office/drawing/2014/main" id="{A59CD7C2-2F07-2220-FDA2-C7E9142E5503}"/>
                  </a:ext>
                </a:extLst>
              </p:cNvPr>
              <p:cNvSpPr/>
              <p:nvPr/>
            </p:nvSpPr>
            <p:spPr bwMode="auto">
              <a:xfrm>
                <a:off x="3935" y="2025"/>
                <a:ext cx="214" cy="15"/>
              </a:xfrm>
              <a:custGeom>
                <a:avLst/>
                <a:gdLst>
                  <a:gd name="T0" fmla="*/ 0 w 214"/>
                  <a:gd name="T1" fmla="*/ 0 h 15"/>
                  <a:gd name="T2" fmla="*/ 0 w 214"/>
                  <a:gd name="T3" fmla="*/ 0 h 15"/>
                  <a:gd name="T4" fmla="*/ 0 w 214"/>
                  <a:gd name="T5" fmla="*/ 0 h 15"/>
                  <a:gd name="T6" fmla="*/ 0 w 214"/>
                  <a:gd name="T7" fmla="*/ 12 h 15"/>
                  <a:gd name="T8" fmla="*/ 214 w 214"/>
                  <a:gd name="T9" fmla="*/ 15 h 15"/>
                  <a:gd name="T10" fmla="*/ 214 w 214"/>
                  <a:gd name="T11" fmla="*/ 3 h 15"/>
                  <a:gd name="T12" fmla="*/ 0 w 214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"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214" y="15"/>
                    </a:lnTo>
                    <a:lnTo>
                      <a:pt x="2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8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i$ļiḓè">
                <a:extLst>
                  <a:ext uri="{FF2B5EF4-FFF2-40B4-BE49-F238E27FC236}">
                    <a16:creationId xmlns:a16="http://schemas.microsoft.com/office/drawing/2014/main" id="{26152F92-24F9-A8B7-9859-C05B18E10802}"/>
                  </a:ext>
                </a:extLst>
              </p:cNvPr>
              <p:cNvSpPr/>
              <p:nvPr/>
            </p:nvSpPr>
            <p:spPr bwMode="auto">
              <a:xfrm>
                <a:off x="3935" y="2025"/>
                <a:ext cx="214" cy="15"/>
              </a:xfrm>
              <a:custGeom>
                <a:avLst/>
                <a:gdLst>
                  <a:gd name="T0" fmla="*/ 0 w 214"/>
                  <a:gd name="T1" fmla="*/ 0 h 15"/>
                  <a:gd name="T2" fmla="*/ 0 w 214"/>
                  <a:gd name="T3" fmla="*/ 0 h 15"/>
                  <a:gd name="T4" fmla="*/ 0 w 214"/>
                  <a:gd name="T5" fmla="*/ 0 h 15"/>
                  <a:gd name="T6" fmla="*/ 0 w 214"/>
                  <a:gd name="T7" fmla="*/ 12 h 15"/>
                  <a:gd name="T8" fmla="*/ 214 w 214"/>
                  <a:gd name="T9" fmla="*/ 15 h 15"/>
                  <a:gd name="T10" fmla="*/ 214 w 214"/>
                  <a:gd name="T11" fmla="*/ 3 h 15"/>
                  <a:gd name="T12" fmla="*/ 0 w 214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"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214" y="15"/>
                    </a:lnTo>
                    <a:lnTo>
                      <a:pt x="2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îṧḻídé">
                <a:extLst>
                  <a:ext uri="{FF2B5EF4-FFF2-40B4-BE49-F238E27FC236}">
                    <a16:creationId xmlns:a16="http://schemas.microsoft.com/office/drawing/2014/main" id="{27D03AE1-9BDC-5BFA-54BE-D1368A853429}"/>
                  </a:ext>
                </a:extLst>
              </p:cNvPr>
              <p:cNvSpPr/>
              <p:nvPr/>
            </p:nvSpPr>
            <p:spPr bwMode="auto">
              <a:xfrm>
                <a:off x="4149" y="2081"/>
                <a:ext cx="384" cy="15"/>
              </a:xfrm>
              <a:custGeom>
                <a:avLst/>
                <a:gdLst>
                  <a:gd name="T0" fmla="*/ 0 w 384"/>
                  <a:gd name="T1" fmla="*/ 0 h 15"/>
                  <a:gd name="T2" fmla="*/ 0 w 384"/>
                  <a:gd name="T3" fmla="*/ 12 h 15"/>
                  <a:gd name="T4" fmla="*/ 384 w 384"/>
                  <a:gd name="T5" fmla="*/ 15 h 15"/>
                  <a:gd name="T6" fmla="*/ 384 w 384"/>
                  <a:gd name="T7" fmla="*/ 3 h 15"/>
                  <a:gd name="T8" fmla="*/ 0 w 38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5">
                    <a:moveTo>
                      <a:pt x="0" y="0"/>
                    </a:moveTo>
                    <a:lnTo>
                      <a:pt x="0" y="12"/>
                    </a:lnTo>
                    <a:lnTo>
                      <a:pt x="384" y="15"/>
                    </a:lnTo>
                    <a:lnTo>
                      <a:pt x="38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ïṥ1ïďe">
                <a:extLst>
                  <a:ext uri="{FF2B5EF4-FFF2-40B4-BE49-F238E27FC236}">
                    <a16:creationId xmlns:a16="http://schemas.microsoft.com/office/drawing/2014/main" id="{D93015C9-E892-945A-0672-A89AA29F6C26}"/>
                  </a:ext>
                </a:extLst>
              </p:cNvPr>
              <p:cNvSpPr/>
              <p:nvPr/>
            </p:nvSpPr>
            <p:spPr bwMode="auto">
              <a:xfrm>
                <a:off x="4149" y="2081"/>
                <a:ext cx="384" cy="15"/>
              </a:xfrm>
              <a:custGeom>
                <a:avLst/>
                <a:gdLst>
                  <a:gd name="T0" fmla="*/ 0 w 384"/>
                  <a:gd name="T1" fmla="*/ 0 h 15"/>
                  <a:gd name="T2" fmla="*/ 0 w 384"/>
                  <a:gd name="T3" fmla="*/ 12 h 15"/>
                  <a:gd name="T4" fmla="*/ 384 w 384"/>
                  <a:gd name="T5" fmla="*/ 15 h 15"/>
                  <a:gd name="T6" fmla="*/ 384 w 384"/>
                  <a:gd name="T7" fmla="*/ 3 h 15"/>
                  <a:gd name="T8" fmla="*/ 0 w 38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5">
                    <a:moveTo>
                      <a:pt x="0" y="0"/>
                    </a:moveTo>
                    <a:lnTo>
                      <a:pt x="0" y="12"/>
                    </a:lnTo>
                    <a:lnTo>
                      <a:pt x="384" y="15"/>
                    </a:lnTo>
                    <a:lnTo>
                      <a:pt x="38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ïşliḋè">
                <a:extLst>
                  <a:ext uri="{FF2B5EF4-FFF2-40B4-BE49-F238E27FC236}">
                    <a16:creationId xmlns:a16="http://schemas.microsoft.com/office/drawing/2014/main" id="{5C8C06C3-93C8-DD0C-14F7-92FECC088505}"/>
                  </a:ext>
                </a:extLst>
              </p:cNvPr>
              <p:cNvSpPr/>
              <p:nvPr/>
            </p:nvSpPr>
            <p:spPr bwMode="auto">
              <a:xfrm>
                <a:off x="3935" y="2081"/>
                <a:ext cx="214" cy="12"/>
              </a:xfrm>
              <a:custGeom>
                <a:avLst/>
                <a:gdLst>
                  <a:gd name="T0" fmla="*/ 3 w 214"/>
                  <a:gd name="T1" fmla="*/ 0 h 12"/>
                  <a:gd name="T2" fmla="*/ 3 w 214"/>
                  <a:gd name="T3" fmla="*/ 12 h 12"/>
                  <a:gd name="T4" fmla="*/ 0 w 214"/>
                  <a:gd name="T5" fmla="*/ 12 h 12"/>
                  <a:gd name="T6" fmla="*/ 0 w 214"/>
                  <a:gd name="T7" fmla="*/ 12 h 12"/>
                  <a:gd name="T8" fmla="*/ 214 w 214"/>
                  <a:gd name="T9" fmla="*/ 12 h 12"/>
                  <a:gd name="T10" fmla="*/ 214 w 214"/>
                  <a:gd name="T11" fmla="*/ 0 h 12"/>
                  <a:gd name="T12" fmla="*/ 3 w 21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" h="12">
                    <a:moveTo>
                      <a:pt x="3" y="0"/>
                    </a:moveTo>
                    <a:lnTo>
                      <a:pt x="3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14" y="12"/>
                    </a:lnTo>
                    <a:lnTo>
                      <a:pt x="21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78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íṥḷïḑe">
                <a:extLst>
                  <a:ext uri="{FF2B5EF4-FFF2-40B4-BE49-F238E27FC236}">
                    <a16:creationId xmlns:a16="http://schemas.microsoft.com/office/drawing/2014/main" id="{9F41B7FE-F4EB-068F-49D2-9FF23A3EB52C}"/>
                  </a:ext>
                </a:extLst>
              </p:cNvPr>
              <p:cNvSpPr/>
              <p:nvPr/>
            </p:nvSpPr>
            <p:spPr bwMode="auto">
              <a:xfrm>
                <a:off x="3935" y="2081"/>
                <a:ext cx="214" cy="12"/>
              </a:xfrm>
              <a:custGeom>
                <a:avLst/>
                <a:gdLst>
                  <a:gd name="T0" fmla="*/ 3 w 214"/>
                  <a:gd name="T1" fmla="*/ 0 h 12"/>
                  <a:gd name="T2" fmla="*/ 3 w 214"/>
                  <a:gd name="T3" fmla="*/ 12 h 12"/>
                  <a:gd name="T4" fmla="*/ 0 w 214"/>
                  <a:gd name="T5" fmla="*/ 12 h 12"/>
                  <a:gd name="T6" fmla="*/ 0 w 214"/>
                  <a:gd name="T7" fmla="*/ 12 h 12"/>
                  <a:gd name="T8" fmla="*/ 214 w 214"/>
                  <a:gd name="T9" fmla="*/ 12 h 12"/>
                  <a:gd name="T10" fmla="*/ 214 w 214"/>
                  <a:gd name="T11" fmla="*/ 0 h 12"/>
                  <a:gd name="T12" fmla="*/ 3 w 21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" h="12">
                    <a:moveTo>
                      <a:pt x="3" y="0"/>
                    </a:moveTo>
                    <a:lnTo>
                      <a:pt x="3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14" y="12"/>
                    </a:lnTo>
                    <a:lnTo>
                      <a:pt x="214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iṥlïḋe">
                <a:extLst>
                  <a:ext uri="{FF2B5EF4-FFF2-40B4-BE49-F238E27FC236}">
                    <a16:creationId xmlns:a16="http://schemas.microsoft.com/office/drawing/2014/main" id="{7C105F38-96A8-9A71-1455-BBD30B9974B5}"/>
                  </a:ext>
                </a:extLst>
              </p:cNvPr>
              <p:cNvSpPr/>
              <p:nvPr/>
            </p:nvSpPr>
            <p:spPr bwMode="auto">
              <a:xfrm>
                <a:off x="4149" y="2138"/>
                <a:ext cx="384" cy="14"/>
              </a:xfrm>
              <a:custGeom>
                <a:avLst/>
                <a:gdLst>
                  <a:gd name="T0" fmla="*/ 0 w 384"/>
                  <a:gd name="T1" fmla="*/ 0 h 14"/>
                  <a:gd name="T2" fmla="*/ 0 w 384"/>
                  <a:gd name="T3" fmla="*/ 11 h 14"/>
                  <a:gd name="T4" fmla="*/ 384 w 384"/>
                  <a:gd name="T5" fmla="*/ 14 h 14"/>
                  <a:gd name="T6" fmla="*/ 384 w 384"/>
                  <a:gd name="T7" fmla="*/ 3 h 14"/>
                  <a:gd name="T8" fmla="*/ 0 w 38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4">
                    <a:moveTo>
                      <a:pt x="0" y="0"/>
                    </a:moveTo>
                    <a:lnTo>
                      <a:pt x="0" y="11"/>
                    </a:lnTo>
                    <a:lnTo>
                      <a:pt x="384" y="14"/>
                    </a:lnTo>
                    <a:lnTo>
                      <a:pt x="38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îšľídè">
                <a:extLst>
                  <a:ext uri="{FF2B5EF4-FFF2-40B4-BE49-F238E27FC236}">
                    <a16:creationId xmlns:a16="http://schemas.microsoft.com/office/drawing/2014/main" id="{F809449C-5AAB-2C61-D764-C22E2D300F3E}"/>
                  </a:ext>
                </a:extLst>
              </p:cNvPr>
              <p:cNvSpPr/>
              <p:nvPr/>
            </p:nvSpPr>
            <p:spPr bwMode="auto">
              <a:xfrm>
                <a:off x="4149" y="2138"/>
                <a:ext cx="384" cy="14"/>
              </a:xfrm>
              <a:custGeom>
                <a:avLst/>
                <a:gdLst>
                  <a:gd name="T0" fmla="*/ 0 w 384"/>
                  <a:gd name="T1" fmla="*/ 0 h 14"/>
                  <a:gd name="T2" fmla="*/ 0 w 384"/>
                  <a:gd name="T3" fmla="*/ 11 h 14"/>
                  <a:gd name="T4" fmla="*/ 384 w 384"/>
                  <a:gd name="T5" fmla="*/ 14 h 14"/>
                  <a:gd name="T6" fmla="*/ 384 w 384"/>
                  <a:gd name="T7" fmla="*/ 3 h 14"/>
                  <a:gd name="T8" fmla="*/ 0 w 38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4">
                    <a:moveTo>
                      <a:pt x="0" y="0"/>
                    </a:moveTo>
                    <a:lnTo>
                      <a:pt x="0" y="11"/>
                    </a:lnTo>
                    <a:lnTo>
                      <a:pt x="384" y="14"/>
                    </a:lnTo>
                    <a:lnTo>
                      <a:pt x="38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íśḻïďê">
                <a:extLst>
                  <a:ext uri="{FF2B5EF4-FFF2-40B4-BE49-F238E27FC236}">
                    <a16:creationId xmlns:a16="http://schemas.microsoft.com/office/drawing/2014/main" id="{B3E2259D-8058-47F5-1D78-5B8A3DF568AB}"/>
                  </a:ext>
                </a:extLst>
              </p:cNvPr>
              <p:cNvSpPr/>
              <p:nvPr/>
            </p:nvSpPr>
            <p:spPr bwMode="auto">
              <a:xfrm>
                <a:off x="3935" y="2135"/>
                <a:ext cx="214" cy="14"/>
              </a:xfrm>
              <a:custGeom>
                <a:avLst/>
                <a:gdLst>
                  <a:gd name="T0" fmla="*/ 0 w 214"/>
                  <a:gd name="T1" fmla="*/ 0 h 14"/>
                  <a:gd name="T2" fmla="*/ 0 w 214"/>
                  <a:gd name="T3" fmla="*/ 12 h 14"/>
                  <a:gd name="T4" fmla="*/ 214 w 214"/>
                  <a:gd name="T5" fmla="*/ 14 h 14"/>
                  <a:gd name="T6" fmla="*/ 214 w 214"/>
                  <a:gd name="T7" fmla="*/ 3 h 14"/>
                  <a:gd name="T8" fmla="*/ 0 w 2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14">
                    <a:moveTo>
                      <a:pt x="0" y="0"/>
                    </a:moveTo>
                    <a:lnTo>
                      <a:pt x="0" y="12"/>
                    </a:lnTo>
                    <a:lnTo>
                      <a:pt x="214" y="14"/>
                    </a:lnTo>
                    <a:lnTo>
                      <a:pt x="2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8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íŝļîḋê">
                <a:extLst>
                  <a:ext uri="{FF2B5EF4-FFF2-40B4-BE49-F238E27FC236}">
                    <a16:creationId xmlns:a16="http://schemas.microsoft.com/office/drawing/2014/main" id="{EA4897FD-ED32-8A4A-5068-184328B8FDB3}"/>
                  </a:ext>
                </a:extLst>
              </p:cNvPr>
              <p:cNvSpPr/>
              <p:nvPr/>
            </p:nvSpPr>
            <p:spPr bwMode="auto">
              <a:xfrm>
                <a:off x="3935" y="2135"/>
                <a:ext cx="214" cy="14"/>
              </a:xfrm>
              <a:custGeom>
                <a:avLst/>
                <a:gdLst>
                  <a:gd name="T0" fmla="*/ 0 w 214"/>
                  <a:gd name="T1" fmla="*/ 0 h 14"/>
                  <a:gd name="T2" fmla="*/ 0 w 214"/>
                  <a:gd name="T3" fmla="*/ 12 h 14"/>
                  <a:gd name="T4" fmla="*/ 214 w 214"/>
                  <a:gd name="T5" fmla="*/ 14 h 14"/>
                  <a:gd name="T6" fmla="*/ 214 w 214"/>
                  <a:gd name="T7" fmla="*/ 3 h 14"/>
                  <a:gd name="T8" fmla="*/ 0 w 2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14">
                    <a:moveTo>
                      <a:pt x="0" y="0"/>
                    </a:moveTo>
                    <a:lnTo>
                      <a:pt x="0" y="12"/>
                    </a:lnTo>
                    <a:lnTo>
                      <a:pt x="214" y="14"/>
                    </a:lnTo>
                    <a:lnTo>
                      <a:pt x="2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ís1iďe">
                <a:extLst>
                  <a:ext uri="{FF2B5EF4-FFF2-40B4-BE49-F238E27FC236}">
                    <a16:creationId xmlns:a16="http://schemas.microsoft.com/office/drawing/2014/main" id="{625BEA32-5B20-ED27-CD26-E7F3B29803DA}"/>
                  </a:ext>
                </a:extLst>
              </p:cNvPr>
              <p:cNvSpPr/>
              <p:nvPr/>
            </p:nvSpPr>
            <p:spPr bwMode="auto">
              <a:xfrm>
                <a:off x="4149" y="2191"/>
                <a:ext cx="384" cy="18"/>
              </a:xfrm>
              <a:custGeom>
                <a:avLst/>
                <a:gdLst>
                  <a:gd name="T0" fmla="*/ 0 w 384"/>
                  <a:gd name="T1" fmla="*/ 0 h 18"/>
                  <a:gd name="T2" fmla="*/ 0 w 384"/>
                  <a:gd name="T3" fmla="*/ 12 h 18"/>
                  <a:gd name="T4" fmla="*/ 384 w 384"/>
                  <a:gd name="T5" fmla="*/ 18 h 18"/>
                  <a:gd name="T6" fmla="*/ 384 w 384"/>
                  <a:gd name="T7" fmla="*/ 6 h 18"/>
                  <a:gd name="T8" fmla="*/ 0 w 38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8">
                    <a:moveTo>
                      <a:pt x="0" y="0"/>
                    </a:moveTo>
                    <a:lnTo>
                      <a:pt x="0" y="12"/>
                    </a:lnTo>
                    <a:lnTo>
                      <a:pt x="384" y="18"/>
                    </a:lnTo>
                    <a:lnTo>
                      <a:pt x="38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îṥlïḋé">
                <a:extLst>
                  <a:ext uri="{FF2B5EF4-FFF2-40B4-BE49-F238E27FC236}">
                    <a16:creationId xmlns:a16="http://schemas.microsoft.com/office/drawing/2014/main" id="{30279196-A122-A0C8-0B59-71A8552E6AC9}"/>
                  </a:ext>
                </a:extLst>
              </p:cNvPr>
              <p:cNvSpPr/>
              <p:nvPr/>
            </p:nvSpPr>
            <p:spPr bwMode="auto">
              <a:xfrm>
                <a:off x="4149" y="2191"/>
                <a:ext cx="384" cy="18"/>
              </a:xfrm>
              <a:custGeom>
                <a:avLst/>
                <a:gdLst>
                  <a:gd name="T0" fmla="*/ 0 w 384"/>
                  <a:gd name="T1" fmla="*/ 0 h 18"/>
                  <a:gd name="T2" fmla="*/ 0 w 384"/>
                  <a:gd name="T3" fmla="*/ 12 h 18"/>
                  <a:gd name="T4" fmla="*/ 384 w 384"/>
                  <a:gd name="T5" fmla="*/ 18 h 18"/>
                  <a:gd name="T6" fmla="*/ 384 w 384"/>
                  <a:gd name="T7" fmla="*/ 6 h 18"/>
                  <a:gd name="T8" fmla="*/ 0 w 38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8">
                    <a:moveTo>
                      <a:pt x="0" y="0"/>
                    </a:moveTo>
                    <a:lnTo>
                      <a:pt x="0" y="12"/>
                    </a:lnTo>
                    <a:lnTo>
                      <a:pt x="384" y="18"/>
                    </a:lnTo>
                    <a:lnTo>
                      <a:pt x="38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íslïde">
                <a:extLst>
                  <a:ext uri="{FF2B5EF4-FFF2-40B4-BE49-F238E27FC236}">
                    <a16:creationId xmlns:a16="http://schemas.microsoft.com/office/drawing/2014/main" id="{E160D95C-C8A4-8B8B-0EA0-AECE3D49E371}"/>
                  </a:ext>
                </a:extLst>
              </p:cNvPr>
              <p:cNvSpPr/>
              <p:nvPr/>
            </p:nvSpPr>
            <p:spPr bwMode="auto">
              <a:xfrm>
                <a:off x="3935" y="2191"/>
                <a:ext cx="214" cy="12"/>
              </a:xfrm>
              <a:prstGeom prst="rect">
                <a:avLst/>
              </a:prstGeom>
              <a:solidFill>
                <a:srgbClr val="878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îṥḻïďê">
                <a:extLst>
                  <a:ext uri="{FF2B5EF4-FFF2-40B4-BE49-F238E27FC236}">
                    <a16:creationId xmlns:a16="http://schemas.microsoft.com/office/drawing/2014/main" id="{DD7B086E-D321-766A-D4B4-2709868F838F}"/>
                  </a:ext>
                </a:extLst>
              </p:cNvPr>
              <p:cNvSpPr/>
              <p:nvPr/>
            </p:nvSpPr>
            <p:spPr bwMode="auto">
              <a:xfrm>
                <a:off x="3935" y="2191"/>
                <a:ext cx="214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íṡļïḑê">
                <a:extLst>
                  <a:ext uri="{FF2B5EF4-FFF2-40B4-BE49-F238E27FC236}">
                    <a16:creationId xmlns:a16="http://schemas.microsoft.com/office/drawing/2014/main" id="{30FD2F28-0FB0-CF0E-FE56-1EA114350C9B}"/>
                  </a:ext>
                </a:extLst>
              </p:cNvPr>
              <p:cNvSpPr/>
              <p:nvPr/>
            </p:nvSpPr>
            <p:spPr bwMode="auto">
              <a:xfrm>
                <a:off x="4149" y="2247"/>
                <a:ext cx="384" cy="15"/>
              </a:xfrm>
              <a:custGeom>
                <a:avLst/>
                <a:gdLst>
                  <a:gd name="T0" fmla="*/ 0 w 384"/>
                  <a:gd name="T1" fmla="*/ 0 h 15"/>
                  <a:gd name="T2" fmla="*/ 0 w 384"/>
                  <a:gd name="T3" fmla="*/ 12 h 15"/>
                  <a:gd name="T4" fmla="*/ 384 w 384"/>
                  <a:gd name="T5" fmla="*/ 15 h 15"/>
                  <a:gd name="T6" fmla="*/ 384 w 384"/>
                  <a:gd name="T7" fmla="*/ 3 h 15"/>
                  <a:gd name="T8" fmla="*/ 0 w 38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5">
                    <a:moveTo>
                      <a:pt x="0" y="0"/>
                    </a:moveTo>
                    <a:lnTo>
                      <a:pt x="0" y="12"/>
                    </a:lnTo>
                    <a:lnTo>
                      <a:pt x="384" y="15"/>
                    </a:lnTo>
                    <a:lnTo>
                      <a:pt x="38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íṣlíḑe">
                <a:extLst>
                  <a:ext uri="{FF2B5EF4-FFF2-40B4-BE49-F238E27FC236}">
                    <a16:creationId xmlns:a16="http://schemas.microsoft.com/office/drawing/2014/main" id="{1055C11F-4DEF-75F1-6068-38333591ECDE}"/>
                  </a:ext>
                </a:extLst>
              </p:cNvPr>
              <p:cNvSpPr/>
              <p:nvPr/>
            </p:nvSpPr>
            <p:spPr bwMode="auto">
              <a:xfrm>
                <a:off x="4149" y="2247"/>
                <a:ext cx="384" cy="15"/>
              </a:xfrm>
              <a:custGeom>
                <a:avLst/>
                <a:gdLst>
                  <a:gd name="T0" fmla="*/ 0 w 384"/>
                  <a:gd name="T1" fmla="*/ 0 h 15"/>
                  <a:gd name="T2" fmla="*/ 0 w 384"/>
                  <a:gd name="T3" fmla="*/ 12 h 15"/>
                  <a:gd name="T4" fmla="*/ 384 w 384"/>
                  <a:gd name="T5" fmla="*/ 15 h 15"/>
                  <a:gd name="T6" fmla="*/ 384 w 384"/>
                  <a:gd name="T7" fmla="*/ 3 h 15"/>
                  <a:gd name="T8" fmla="*/ 0 w 38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5">
                    <a:moveTo>
                      <a:pt x="0" y="0"/>
                    </a:moveTo>
                    <a:lnTo>
                      <a:pt x="0" y="12"/>
                    </a:lnTo>
                    <a:lnTo>
                      <a:pt x="384" y="15"/>
                    </a:lnTo>
                    <a:lnTo>
                      <a:pt x="38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iṥ1iḓé">
                <a:extLst>
                  <a:ext uri="{FF2B5EF4-FFF2-40B4-BE49-F238E27FC236}">
                    <a16:creationId xmlns:a16="http://schemas.microsoft.com/office/drawing/2014/main" id="{A1D1E424-5931-0544-A074-A0295FD1F67E}"/>
                  </a:ext>
                </a:extLst>
              </p:cNvPr>
              <p:cNvSpPr/>
              <p:nvPr/>
            </p:nvSpPr>
            <p:spPr bwMode="auto">
              <a:xfrm>
                <a:off x="3935" y="2244"/>
                <a:ext cx="214" cy="15"/>
              </a:xfrm>
              <a:custGeom>
                <a:avLst/>
                <a:gdLst>
                  <a:gd name="T0" fmla="*/ 0 w 214"/>
                  <a:gd name="T1" fmla="*/ 0 h 15"/>
                  <a:gd name="T2" fmla="*/ 0 w 214"/>
                  <a:gd name="T3" fmla="*/ 12 h 15"/>
                  <a:gd name="T4" fmla="*/ 214 w 214"/>
                  <a:gd name="T5" fmla="*/ 15 h 15"/>
                  <a:gd name="T6" fmla="*/ 214 w 214"/>
                  <a:gd name="T7" fmla="*/ 3 h 15"/>
                  <a:gd name="T8" fmla="*/ 0 w 21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15">
                    <a:moveTo>
                      <a:pt x="0" y="0"/>
                    </a:moveTo>
                    <a:lnTo>
                      <a:pt x="0" y="12"/>
                    </a:lnTo>
                    <a:lnTo>
                      <a:pt x="214" y="15"/>
                    </a:lnTo>
                    <a:lnTo>
                      <a:pt x="2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8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iṡ1íḑê">
                <a:extLst>
                  <a:ext uri="{FF2B5EF4-FFF2-40B4-BE49-F238E27FC236}">
                    <a16:creationId xmlns:a16="http://schemas.microsoft.com/office/drawing/2014/main" id="{23378C8B-5598-D1D6-F20C-C4ED9AAF0C4C}"/>
                  </a:ext>
                </a:extLst>
              </p:cNvPr>
              <p:cNvSpPr/>
              <p:nvPr/>
            </p:nvSpPr>
            <p:spPr bwMode="auto">
              <a:xfrm>
                <a:off x="3935" y="2244"/>
                <a:ext cx="214" cy="15"/>
              </a:xfrm>
              <a:custGeom>
                <a:avLst/>
                <a:gdLst>
                  <a:gd name="T0" fmla="*/ 0 w 214"/>
                  <a:gd name="T1" fmla="*/ 0 h 15"/>
                  <a:gd name="T2" fmla="*/ 0 w 214"/>
                  <a:gd name="T3" fmla="*/ 12 h 15"/>
                  <a:gd name="T4" fmla="*/ 214 w 214"/>
                  <a:gd name="T5" fmla="*/ 15 h 15"/>
                  <a:gd name="T6" fmla="*/ 214 w 214"/>
                  <a:gd name="T7" fmla="*/ 3 h 15"/>
                  <a:gd name="T8" fmla="*/ 0 w 21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15">
                    <a:moveTo>
                      <a:pt x="0" y="0"/>
                    </a:moveTo>
                    <a:lnTo>
                      <a:pt x="0" y="12"/>
                    </a:lnTo>
                    <a:lnTo>
                      <a:pt x="214" y="15"/>
                    </a:lnTo>
                    <a:lnTo>
                      <a:pt x="2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îṥļîḓé">
                <a:extLst>
                  <a:ext uri="{FF2B5EF4-FFF2-40B4-BE49-F238E27FC236}">
                    <a16:creationId xmlns:a16="http://schemas.microsoft.com/office/drawing/2014/main" id="{2D49EB78-3F28-610E-72A7-272418D50E2F}"/>
                  </a:ext>
                </a:extLst>
              </p:cNvPr>
              <p:cNvSpPr/>
              <p:nvPr/>
            </p:nvSpPr>
            <p:spPr bwMode="auto">
              <a:xfrm>
                <a:off x="4060" y="1761"/>
                <a:ext cx="232" cy="3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iṩliḓè">
                <a:extLst>
                  <a:ext uri="{FF2B5EF4-FFF2-40B4-BE49-F238E27FC236}">
                    <a16:creationId xmlns:a16="http://schemas.microsoft.com/office/drawing/2014/main" id="{087C0196-7B1D-FB07-8C50-AAE0A13641AE}"/>
                  </a:ext>
                </a:extLst>
              </p:cNvPr>
              <p:cNvSpPr/>
              <p:nvPr/>
            </p:nvSpPr>
            <p:spPr bwMode="auto">
              <a:xfrm>
                <a:off x="4060" y="1761"/>
                <a:ext cx="95" cy="386"/>
              </a:xfrm>
              <a:prstGeom prst="rect">
                <a:avLst/>
              </a:prstGeom>
              <a:solidFill>
                <a:srgbClr val="E8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îṧḻíḍé">
                <a:extLst>
                  <a:ext uri="{FF2B5EF4-FFF2-40B4-BE49-F238E27FC236}">
                    <a16:creationId xmlns:a16="http://schemas.microsoft.com/office/drawing/2014/main" id="{C08ADE19-846A-EA99-24F0-12D1C0663D02}"/>
                  </a:ext>
                </a:extLst>
              </p:cNvPr>
              <p:cNvSpPr/>
              <p:nvPr/>
            </p:nvSpPr>
            <p:spPr bwMode="auto">
              <a:xfrm>
                <a:off x="4113" y="1826"/>
                <a:ext cx="131" cy="291"/>
              </a:xfrm>
              <a:prstGeom prst="rect">
                <a:avLst/>
              </a:prstGeom>
              <a:solidFill>
                <a:srgbClr val="347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íSļiḓé">
                <a:extLst>
                  <a:ext uri="{FF2B5EF4-FFF2-40B4-BE49-F238E27FC236}">
                    <a16:creationId xmlns:a16="http://schemas.microsoft.com/office/drawing/2014/main" id="{734C99F5-90EE-8862-3EBA-32C4921A3193}"/>
                  </a:ext>
                </a:extLst>
              </p:cNvPr>
              <p:cNvSpPr/>
              <p:nvPr/>
            </p:nvSpPr>
            <p:spPr bwMode="auto">
              <a:xfrm>
                <a:off x="4113" y="1826"/>
                <a:ext cx="45" cy="288"/>
              </a:xfrm>
              <a:prstGeom prst="rect">
                <a:avLst/>
              </a:prstGeom>
              <a:solidFill>
                <a:srgbClr val="2D6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iṩḻíḑè">
                <a:extLst>
                  <a:ext uri="{FF2B5EF4-FFF2-40B4-BE49-F238E27FC236}">
                    <a16:creationId xmlns:a16="http://schemas.microsoft.com/office/drawing/2014/main" id="{FC72BEB2-771E-9F43-AE6A-AF0D79BBCDCC}"/>
                  </a:ext>
                </a:extLst>
              </p:cNvPr>
              <p:cNvSpPr/>
              <p:nvPr/>
            </p:nvSpPr>
            <p:spPr bwMode="auto">
              <a:xfrm>
                <a:off x="4108" y="1814"/>
                <a:ext cx="136" cy="187"/>
              </a:xfrm>
              <a:custGeom>
                <a:avLst/>
                <a:gdLst>
                  <a:gd name="T0" fmla="*/ 77 w 136"/>
                  <a:gd name="T1" fmla="*/ 166 h 187"/>
                  <a:gd name="T2" fmla="*/ 77 w 136"/>
                  <a:gd name="T3" fmla="*/ 0 h 187"/>
                  <a:gd name="T4" fmla="*/ 59 w 136"/>
                  <a:gd name="T5" fmla="*/ 0 h 187"/>
                  <a:gd name="T6" fmla="*/ 59 w 136"/>
                  <a:gd name="T7" fmla="*/ 166 h 187"/>
                  <a:gd name="T8" fmla="*/ 0 w 136"/>
                  <a:gd name="T9" fmla="*/ 166 h 187"/>
                  <a:gd name="T10" fmla="*/ 0 w 136"/>
                  <a:gd name="T11" fmla="*/ 187 h 187"/>
                  <a:gd name="T12" fmla="*/ 136 w 136"/>
                  <a:gd name="T13" fmla="*/ 187 h 187"/>
                  <a:gd name="T14" fmla="*/ 136 w 136"/>
                  <a:gd name="T15" fmla="*/ 166 h 187"/>
                  <a:gd name="T16" fmla="*/ 77 w 136"/>
                  <a:gd name="T17" fmla="*/ 16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187">
                    <a:moveTo>
                      <a:pt x="77" y="166"/>
                    </a:moveTo>
                    <a:lnTo>
                      <a:pt x="77" y="0"/>
                    </a:lnTo>
                    <a:lnTo>
                      <a:pt x="59" y="0"/>
                    </a:lnTo>
                    <a:lnTo>
                      <a:pt x="59" y="16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136" y="187"/>
                    </a:lnTo>
                    <a:lnTo>
                      <a:pt x="136" y="166"/>
                    </a:lnTo>
                    <a:lnTo>
                      <a:pt x="77" y="1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ïsḻïḍe">
                <a:extLst>
                  <a:ext uri="{FF2B5EF4-FFF2-40B4-BE49-F238E27FC236}">
                    <a16:creationId xmlns:a16="http://schemas.microsoft.com/office/drawing/2014/main" id="{F964B3FF-412F-7628-E21C-F254E4192BD3}"/>
                  </a:ext>
                </a:extLst>
              </p:cNvPr>
              <p:cNvSpPr/>
              <p:nvPr/>
            </p:nvSpPr>
            <p:spPr bwMode="auto">
              <a:xfrm>
                <a:off x="2562" y="816"/>
                <a:ext cx="1361" cy="520"/>
              </a:xfrm>
              <a:custGeom>
                <a:avLst/>
                <a:gdLst>
                  <a:gd name="T0" fmla="*/ 2 w 458"/>
                  <a:gd name="T1" fmla="*/ 163 h 175"/>
                  <a:gd name="T2" fmla="*/ 234 w 458"/>
                  <a:gd name="T3" fmla="*/ 0 h 175"/>
                  <a:gd name="T4" fmla="*/ 458 w 458"/>
                  <a:gd name="T5" fmla="*/ 175 h 175"/>
                  <a:gd name="T6" fmla="*/ 0 w 458"/>
                  <a:gd name="T7" fmla="*/ 172 h 175"/>
                  <a:gd name="T8" fmla="*/ 2 w 458"/>
                  <a:gd name="T9" fmla="*/ 16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175">
                    <a:moveTo>
                      <a:pt x="2" y="163"/>
                    </a:moveTo>
                    <a:cubicBezTo>
                      <a:pt x="9" y="158"/>
                      <a:pt x="234" y="0"/>
                      <a:pt x="234" y="0"/>
                    </a:cubicBezTo>
                    <a:cubicBezTo>
                      <a:pt x="458" y="175"/>
                      <a:pt x="458" y="175"/>
                      <a:pt x="458" y="175"/>
                    </a:cubicBezTo>
                    <a:cubicBezTo>
                      <a:pt x="0" y="172"/>
                      <a:pt x="0" y="172"/>
                      <a:pt x="0" y="172"/>
                    </a:cubicBezTo>
                    <a:lnTo>
                      <a:pt x="2" y="163"/>
                    </a:lnTo>
                    <a:close/>
                  </a:path>
                </a:pathLst>
              </a:custGeom>
              <a:solidFill>
                <a:srgbClr val="E2D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íṧḷîḋe">
                <a:extLst>
                  <a:ext uri="{FF2B5EF4-FFF2-40B4-BE49-F238E27FC236}">
                    <a16:creationId xmlns:a16="http://schemas.microsoft.com/office/drawing/2014/main" id="{8D2A5C2E-67F7-B32B-D461-1D25981D1432}"/>
                  </a:ext>
                </a:extLst>
              </p:cNvPr>
              <p:cNvSpPr/>
              <p:nvPr/>
            </p:nvSpPr>
            <p:spPr bwMode="auto">
              <a:xfrm>
                <a:off x="2550" y="1458"/>
                <a:ext cx="1385" cy="861"/>
              </a:xfrm>
              <a:prstGeom prst="rect">
                <a:avLst/>
              </a:prstGeom>
              <a:solidFill>
                <a:srgbClr val="BFB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ïSḷîḓê">
                <a:extLst>
                  <a:ext uri="{FF2B5EF4-FFF2-40B4-BE49-F238E27FC236}">
                    <a16:creationId xmlns:a16="http://schemas.microsoft.com/office/drawing/2014/main" id="{A9A220FF-AD8A-5562-93F9-4D083175E552}"/>
                  </a:ext>
                </a:extLst>
              </p:cNvPr>
              <p:cNvSpPr/>
              <p:nvPr/>
            </p:nvSpPr>
            <p:spPr bwMode="auto">
              <a:xfrm>
                <a:off x="2550" y="1458"/>
                <a:ext cx="1385" cy="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îşḻíďè">
                <a:extLst>
                  <a:ext uri="{FF2B5EF4-FFF2-40B4-BE49-F238E27FC236}">
                    <a16:creationId xmlns:a16="http://schemas.microsoft.com/office/drawing/2014/main" id="{1D4D68C9-36C9-CE3B-3B79-3F415713E55C}"/>
                  </a:ext>
                </a:extLst>
              </p:cNvPr>
              <p:cNvSpPr/>
              <p:nvPr/>
            </p:nvSpPr>
            <p:spPr bwMode="auto">
              <a:xfrm>
                <a:off x="3935" y="1544"/>
                <a:ext cx="6" cy="12"/>
              </a:xfrm>
              <a:prstGeom prst="rect">
                <a:avLst/>
              </a:prstGeom>
              <a:solidFill>
                <a:srgbClr val="777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iṩḷïḑè">
                <a:extLst>
                  <a:ext uri="{FF2B5EF4-FFF2-40B4-BE49-F238E27FC236}">
                    <a16:creationId xmlns:a16="http://schemas.microsoft.com/office/drawing/2014/main" id="{5B0611AF-63BF-3EB8-1B80-9DFC0801668C}"/>
                  </a:ext>
                </a:extLst>
              </p:cNvPr>
              <p:cNvSpPr/>
              <p:nvPr/>
            </p:nvSpPr>
            <p:spPr bwMode="auto">
              <a:xfrm>
                <a:off x="3935" y="1544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ïŝḷïdé">
                <a:extLst>
                  <a:ext uri="{FF2B5EF4-FFF2-40B4-BE49-F238E27FC236}">
                    <a16:creationId xmlns:a16="http://schemas.microsoft.com/office/drawing/2014/main" id="{C754D3CA-E07A-BBF8-6DEC-2038E5A0C5A2}"/>
                  </a:ext>
                </a:extLst>
              </p:cNvPr>
              <p:cNvSpPr/>
              <p:nvPr/>
            </p:nvSpPr>
            <p:spPr bwMode="auto">
              <a:xfrm>
                <a:off x="2556" y="1538"/>
                <a:ext cx="1379" cy="18"/>
              </a:xfrm>
              <a:custGeom>
                <a:avLst/>
                <a:gdLst>
                  <a:gd name="T0" fmla="*/ 0 w 1379"/>
                  <a:gd name="T1" fmla="*/ 0 h 18"/>
                  <a:gd name="T2" fmla="*/ 0 w 1379"/>
                  <a:gd name="T3" fmla="*/ 12 h 18"/>
                  <a:gd name="T4" fmla="*/ 1379 w 1379"/>
                  <a:gd name="T5" fmla="*/ 18 h 18"/>
                  <a:gd name="T6" fmla="*/ 1379 w 1379"/>
                  <a:gd name="T7" fmla="*/ 6 h 18"/>
                  <a:gd name="T8" fmla="*/ 0 w 137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9" h="18">
                    <a:moveTo>
                      <a:pt x="0" y="0"/>
                    </a:moveTo>
                    <a:lnTo>
                      <a:pt x="0" y="12"/>
                    </a:lnTo>
                    <a:lnTo>
                      <a:pt x="1379" y="18"/>
                    </a:lnTo>
                    <a:lnTo>
                      <a:pt x="137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8F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îṧlïďé">
                <a:extLst>
                  <a:ext uri="{FF2B5EF4-FFF2-40B4-BE49-F238E27FC236}">
                    <a16:creationId xmlns:a16="http://schemas.microsoft.com/office/drawing/2014/main" id="{47CEF60C-8A4C-0F20-46ED-37F1BCE3FFE0}"/>
                  </a:ext>
                </a:extLst>
              </p:cNvPr>
              <p:cNvSpPr/>
              <p:nvPr/>
            </p:nvSpPr>
            <p:spPr bwMode="auto">
              <a:xfrm>
                <a:off x="2556" y="1538"/>
                <a:ext cx="1379" cy="18"/>
              </a:xfrm>
              <a:custGeom>
                <a:avLst/>
                <a:gdLst>
                  <a:gd name="T0" fmla="*/ 0 w 1379"/>
                  <a:gd name="T1" fmla="*/ 0 h 18"/>
                  <a:gd name="T2" fmla="*/ 0 w 1379"/>
                  <a:gd name="T3" fmla="*/ 12 h 18"/>
                  <a:gd name="T4" fmla="*/ 1379 w 1379"/>
                  <a:gd name="T5" fmla="*/ 18 h 18"/>
                  <a:gd name="T6" fmla="*/ 1379 w 1379"/>
                  <a:gd name="T7" fmla="*/ 6 h 18"/>
                  <a:gd name="T8" fmla="*/ 0 w 137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9" h="18">
                    <a:moveTo>
                      <a:pt x="0" y="0"/>
                    </a:moveTo>
                    <a:lnTo>
                      <a:pt x="0" y="12"/>
                    </a:lnTo>
                    <a:lnTo>
                      <a:pt x="1379" y="18"/>
                    </a:lnTo>
                    <a:lnTo>
                      <a:pt x="1379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ïšḷîdé">
                <a:extLst>
                  <a:ext uri="{FF2B5EF4-FFF2-40B4-BE49-F238E27FC236}">
                    <a16:creationId xmlns:a16="http://schemas.microsoft.com/office/drawing/2014/main" id="{57F5F0C3-B044-E568-C2B4-9DCB61183D8F}"/>
                  </a:ext>
                </a:extLst>
              </p:cNvPr>
              <p:cNvSpPr/>
              <p:nvPr/>
            </p:nvSpPr>
            <p:spPr bwMode="auto">
              <a:xfrm>
                <a:off x="3935" y="1603"/>
                <a:ext cx="6" cy="12"/>
              </a:xfrm>
              <a:prstGeom prst="rect">
                <a:avLst/>
              </a:prstGeom>
              <a:solidFill>
                <a:srgbClr val="A19C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ïṥḷïḑé">
                <a:extLst>
                  <a:ext uri="{FF2B5EF4-FFF2-40B4-BE49-F238E27FC236}">
                    <a16:creationId xmlns:a16="http://schemas.microsoft.com/office/drawing/2014/main" id="{E006D930-EC25-3F6E-B95B-2620057A0470}"/>
                  </a:ext>
                </a:extLst>
              </p:cNvPr>
              <p:cNvSpPr/>
              <p:nvPr/>
            </p:nvSpPr>
            <p:spPr bwMode="auto">
              <a:xfrm>
                <a:off x="3935" y="1603"/>
                <a:ext cx="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îṩ1íḑê">
                <a:extLst>
                  <a:ext uri="{FF2B5EF4-FFF2-40B4-BE49-F238E27FC236}">
                    <a16:creationId xmlns:a16="http://schemas.microsoft.com/office/drawing/2014/main" id="{7B064FFF-C5D5-2174-7649-1C4522A98597}"/>
                  </a:ext>
                </a:extLst>
              </p:cNvPr>
              <p:cNvSpPr/>
              <p:nvPr/>
            </p:nvSpPr>
            <p:spPr bwMode="auto">
              <a:xfrm>
                <a:off x="2556" y="1597"/>
                <a:ext cx="1379" cy="18"/>
              </a:xfrm>
              <a:custGeom>
                <a:avLst/>
                <a:gdLst>
                  <a:gd name="T0" fmla="*/ 0 w 1379"/>
                  <a:gd name="T1" fmla="*/ 0 h 18"/>
                  <a:gd name="T2" fmla="*/ 0 w 1379"/>
                  <a:gd name="T3" fmla="*/ 12 h 18"/>
                  <a:gd name="T4" fmla="*/ 1379 w 1379"/>
                  <a:gd name="T5" fmla="*/ 18 h 18"/>
                  <a:gd name="T6" fmla="*/ 1379 w 1379"/>
                  <a:gd name="T7" fmla="*/ 6 h 18"/>
                  <a:gd name="T8" fmla="*/ 0 w 137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9" h="18">
                    <a:moveTo>
                      <a:pt x="0" y="0"/>
                    </a:moveTo>
                    <a:lnTo>
                      <a:pt x="0" y="12"/>
                    </a:lnTo>
                    <a:lnTo>
                      <a:pt x="1379" y="18"/>
                    </a:lnTo>
                    <a:lnTo>
                      <a:pt x="137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8F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íṩlîḓé">
                <a:extLst>
                  <a:ext uri="{FF2B5EF4-FFF2-40B4-BE49-F238E27FC236}">
                    <a16:creationId xmlns:a16="http://schemas.microsoft.com/office/drawing/2014/main" id="{7A5875D4-18EC-76F7-8248-686FA754AE71}"/>
                  </a:ext>
                </a:extLst>
              </p:cNvPr>
              <p:cNvSpPr/>
              <p:nvPr/>
            </p:nvSpPr>
            <p:spPr bwMode="auto">
              <a:xfrm>
                <a:off x="2556" y="1597"/>
                <a:ext cx="1379" cy="18"/>
              </a:xfrm>
              <a:custGeom>
                <a:avLst/>
                <a:gdLst>
                  <a:gd name="T0" fmla="*/ 0 w 1379"/>
                  <a:gd name="T1" fmla="*/ 0 h 18"/>
                  <a:gd name="T2" fmla="*/ 0 w 1379"/>
                  <a:gd name="T3" fmla="*/ 12 h 18"/>
                  <a:gd name="T4" fmla="*/ 1379 w 1379"/>
                  <a:gd name="T5" fmla="*/ 18 h 18"/>
                  <a:gd name="T6" fmla="*/ 1379 w 1379"/>
                  <a:gd name="T7" fmla="*/ 6 h 18"/>
                  <a:gd name="T8" fmla="*/ 0 w 137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9" h="18">
                    <a:moveTo>
                      <a:pt x="0" y="0"/>
                    </a:moveTo>
                    <a:lnTo>
                      <a:pt x="0" y="12"/>
                    </a:lnTo>
                    <a:lnTo>
                      <a:pt x="1379" y="18"/>
                    </a:lnTo>
                    <a:lnTo>
                      <a:pt x="1379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ísḻiďê">
                <a:extLst>
                  <a:ext uri="{FF2B5EF4-FFF2-40B4-BE49-F238E27FC236}">
                    <a16:creationId xmlns:a16="http://schemas.microsoft.com/office/drawing/2014/main" id="{0EECB168-0226-2CD3-3C42-7BB178815732}"/>
                  </a:ext>
                </a:extLst>
              </p:cNvPr>
              <p:cNvSpPr/>
              <p:nvPr/>
            </p:nvSpPr>
            <p:spPr bwMode="auto">
              <a:xfrm>
                <a:off x="3935" y="1671"/>
                <a:ext cx="1" cy="12"/>
              </a:xfrm>
              <a:prstGeom prst="rect">
                <a:avLst/>
              </a:prstGeom>
              <a:solidFill>
                <a:srgbClr val="928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îṧḻiḑe">
                <a:extLst>
                  <a:ext uri="{FF2B5EF4-FFF2-40B4-BE49-F238E27FC236}">
                    <a16:creationId xmlns:a16="http://schemas.microsoft.com/office/drawing/2014/main" id="{3BC8CFCB-1EFF-0523-3F82-084C5758D5F4}"/>
                  </a:ext>
                </a:extLst>
              </p:cNvPr>
              <p:cNvSpPr/>
              <p:nvPr/>
            </p:nvSpPr>
            <p:spPr bwMode="auto">
              <a:xfrm>
                <a:off x="3935" y="1671"/>
                <a:ext cx="1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ïṣľide">
                <a:extLst>
                  <a:ext uri="{FF2B5EF4-FFF2-40B4-BE49-F238E27FC236}">
                    <a16:creationId xmlns:a16="http://schemas.microsoft.com/office/drawing/2014/main" id="{7A8C827C-FFB0-74A7-B4A4-147C74DECC1D}"/>
                  </a:ext>
                </a:extLst>
              </p:cNvPr>
              <p:cNvSpPr/>
              <p:nvPr/>
            </p:nvSpPr>
            <p:spPr bwMode="auto">
              <a:xfrm>
                <a:off x="2556" y="1666"/>
                <a:ext cx="1379" cy="17"/>
              </a:xfrm>
              <a:custGeom>
                <a:avLst/>
                <a:gdLst>
                  <a:gd name="T0" fmla="*/ 0 w 1379"/>
                  <a:gd name="T1" fmla="*/ 0 h 17"/>
                  <a:gd name="T2" fmla="*/ 0 w 1379"/>
                  <a:gd name="T3" fmla="*/ 11 h 17"/>
                  <a:gd name="T4" fmla="*/ 1379 w 1379"/>
                  <a:gd name="T5" fmla="*/ 17 h 17"/>
                  <a:gd name="T6" fmla="*/ 1379 w 1379"/>
                  <a:gd name="T7" fmla="*/ 5 h 17"/>
                  <a:gd name="T8" fmla="*/ 0 w 137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9" h="17">
                    <a:moveTo>
                      <a:pt x="0" y="0"/>
                    </a:moveTo>
                    <a:lnTo>
                      <a:pt x="0" y="11"/>
                    </a:lnTo>
                    <a:lnTo>
                      <a:pt x="1379" y="17"/>
                    </a:lnTo>
                    <a:lnTo>
                      <a:pt x="137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8F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îš1iḋé">
                <a:extLst>
                  <a:ext uri="{FF2B5EF4-FFF2-40B4-BE49-F238E27FC236}">
                    <a16:creationId xmlns:a16="http://schemas.microsoft.com/office/drawing/2014/main" id="{0AFBCFBC-7B93-D18F-64BB-871918AA9BBA}"/>
                  </a:ext>
                </a:extLst>
              </p:cNvPr>
              <p:cNvSpPr/>
              <p:nvPr/>
            </p:nvSpPr>
            <p:spPr bwMode="auto">
              <a:xfrm>
                <a:off x="2556" y="1666"/>
                <a:ext cx="1379" cy="17"/>
              </a:xfrm>
              <a:custGeom>
                <a:avLst/>
                <a:gdLst>
                  <a:gd name="T0" fmla="*/ 0 w 1379"/>
                  <a:gd name="T1" fmla="*/ 0 h 17"/>
                  <a:gd name="T2" fmla="*/ 0 w 1379"/>
                  <a:gd name="T3" fmla="*/ 11 h 17"/>
                  <a:gd name="T4" fmla="*/ 1379 w 1379"/>
                  <a:gd name="T5" fmla="*/ 17 h 17"/>
                  <a:gd name="T6" fmla="*/ 1379 w 1379"/>
                  <a:gd name="T7" fmla="*/ 5 h 17"/>
                  <a:gd name="T8" fmla="*/ 0 w 137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9" h="17">
                    <a:moveTo>
                      <a:pt x="0" y="0"/>
                    </a:moveTo>
                    <a:lnTo>
                      <a:pt x="0" y="11"/>
                    </a:lnTo>
                    <a:lnTo>
                      <a:pt x="1379" y="17"/>
                    </a:lnTo>
                    <a:lnTo>
                      <a:pt x="1379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î$líḑè">
                <a:extLst>
                  <a:ext uri="{FF2B5EF4-FFF2-40B4-BE49-F238E27FC236}">
                    <a16:creationId xmlns:a16="http://schemas.microsoft.com/office/drawing/2014/main" id="{4A7006EA-6A4D-6550-D391-EBDD1F84C32A}"/>
                  </a:ext>
                </a:extLst>
              </p:cNvPr>
              <p:cNvSpPr/>
              <p:nvPr/>
            </p:nvSpPr>
            <p:spPr bwMode="auto">
              <a:xfrm>
                <a:off x="3935" y="1740"/>
                <a:ext cx="3" cy="12"/>
              </a:xfrm>
              <a:prstGeom prst="rect">
                <a:avLst/>
              </a:prstGeom>
              <a:solidFill>
                <a:srgbClr val="878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íśliḋê">
                <a:extLst>
                  <a:ext uri="{FF2B5EF4-FFF2-40B4-BE49-F238E27FC236}">
                    <a16:creationId xmlns:a16="http://schemas.microsoft.com/office/drawing/2014/main" id="{8594F27A-E52E-925B-315A-3E30E57C638F}"/>
                  </a:ext>
                </a:extLst>
              </p:cNvPr>
              <p:cNvSpPr/>
              <p:nvPr/>
            </p:nvSpPr>
            <p:spPr bwMode="auto">
              <a:xfrm>
                <a:off x="3935" y="1740"/>
                <a:ext cx="3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îŝļïḍê">
                <a:extLst>
                  <a:ext uri="{FF2B5EF4-FFF2-40B4-BE49-F238E27FC236}">
                    <a16:creationId xmlns:a16="http://schemas.microsoft.com/office/drawing/2014/main" id="{7FE4958A-23CB-A059-A4EC-D3B3FE271E32}"/>
                  </a:ext>
                </a:extLst>
              </p:cNvPr>
              <p:cNvSpPr/>
              <p:nvPr/>
            </p:nvSpPr>
            <p:spPr bwMode="auto">
              <a:xfrm>
                <a:off x="3935" y="1752"/>
                <a:ext cx="3" cy="1"/>
              </a:xfrm>
              <a:prstGeom prst="rect">
                <a:avLst/>
              </a:prstGeom>
              <a:solidFill>
                <a:srgbClr val="7D7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îśḻiḑê">
                <a:extLst>
                  <a:ext uri="{FF2B5EF4-FFF2-40B4-BE49-F238E27FC236}">
                    <a16:creationId xmlns:a16="http://schemas.microsoft.com/office/drawing/2014/main" id="{4A6C46A4-5F92-5BD9-84EE-A364524CEBA6}"/>
                  </a:ext>
                </a:extLst>
              </p:cNvPr>
              <p:cNvSpPr/>
              <p:nvPr/>
            </p:nvSpPr>
            <p:spPr bwMode="auto">
              <a:xfrm>
                <a:off x="3935" y="1752"/>
                <a:ext cx="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î$ľiďê">
                <a:extLst>
                  <a:ext uri="{FF2B5EF4-FFF2-40B4-BE49-F238E27FC236}">
                    <a16:creationId xmlns:a16="http://schemas.microsoft.com/office/drawing/2014/main" id="{CBC6F827-CB77-AD42-7482-B7DB714F4BFF}"/>
                  </a:ext>
                </a:extLst>
              </p:cNvPr>
              <p:cNvSpPr/>
              <p:nvPr/>
            </p:nvSpPr>
            <p:spPr bwMode="auto">
              <a:xfrm>
                <a:off x="2556" y="1734"/>
                <a:ext cx="1379" cy="18"/>
              </a:xfrm>
              <a:custGeom>
                <a:avLst/>
                <a:gdLst>
                  <a:gd name="T0" fmla="*/ 0 w 1379"/>
                  <a:gd name="T1" fmla="*/ 0 h 18"/>
                  <a:gd name="T2" fmla="*/ 0 w 1379"/>
                  <a:gd name="T3" fmla="*/ 12 h 18"/>
                  <a:gd name="T4" fmla="*/ 1379 w 1379"/>
                  <a:gd name="T5" fmla="*/ 18 h 18"/>
                  <a:gd name="T6" fmla="*/ 1379 w 1379"/>
                  <a:gd name="T7" fmla="*/ 18 h 18"/>
                  <a:gd name="T8" fmla="*/ 1379 w 1379"/>
                  <a:gd name="T9" fmla="*/ 6 h 18"/>
                  <a:gd name="T10" fmla="*/ 0 w 137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9" h="18">
                    <a:moveTo>
                      <a:pt x="0" y="0"/>
                    </a:moveTo>
                    <a:lnTo>
                      <a:pt x="0" y="12"/>
                    </a:lnTo>
                    <a:lnTo>
                      <a:pt x="1379" y="18"/>
                    </a:lnTo>
                    <a:lnTo>
                      <a:pt x="1379" y="18"/>
                    </a:lnTo>
                    <a:lnTo>
                      <a:pt x="137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8F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ísḻíḑé">
                <a:extLst>
                  <a:ext uri="{FF2B5EF4-FFF2-40B4-BE49-F238E27FC236}">
                    <a16:creationId xmlns:a16="http://schemas.microsoft.com/office/drawing/2014/main" id="{F977184B-BB65-191D-33C4-C3C602573AA4}"/>
                  </a:ext>
                </a:extLst>
              </p:cNvPr>
              <p:cNvSpPr/>
              <p:nvPr/>
            </p:nvSpPr>
            <p:spPr bwMode="auto">
              <a:xfrm>
                <a:off x="2556" y="1734"/>
                <a:ext cx="1379" cy="18"/>
              </a:xfrm>
              <a:custGeom>
                <a:avLst/>
                <a:gdLst>
                  <a:gd name="T0" fmla="*/ 0 w 1379"/>
                  <a:gd name="T1" fmla="*/ 0 h 18"/>
                  <a:gd name="T2" fmla="*/ 0 w 1379"/>
                  <a:gd name="T3" fmla="*/ 12 h 18"/>
                  <a:gd name="T4" fmla="*/ 1379 w 1379"/>
                  <a:gd name="T5" fmla="*/ 18 h 18"/>
                  <a:gd name="T6" fmla="*/ 1379 w 1379"/>
                  <a:gd name="T7" fmla="*/ 18 h 18"/>
                  <a:gd name="T8" fmla="*/ 1379 w 1379"/>
                  <a:gd name="T9" fmla="*/ 6 h 18"/>
                  <a:gd name="T10" fmla="*/ 0 w 137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9" h="18">
                    <a:moveTo>
                      <a:pt x="0" y="0"/>
                    </a:moveTo>
                    <a:lnTo>
                      <a:pt x="0" y="12"/>
                    </a:lnTo>
                    <a:lnTo>
                      <a:pt x="1379" y="18"/>
                    </a:lnTo>
                    <a:lnTo>
                      <a:pt x="1379" y="18"/>
                    </a:lnTo>
                    <a:lnTo>
                      <a:pt x="1379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îślîḓè">
                <a:extLst>
                  <a:ext uri="{FF2B5EF4-FFF2-40B4-BE49-F238E27FC236}">
                    <a16:creationId xmlns:a16="http://schemas.microsoft.com/office/drawing/2014/main" id="{9052ADB8-5327-A2B3-687C-A82886BC81FD}"/>
                  </a:ext>
                </a:extLst>
              </p:cNvPr>
              <p:cNvSpPr/>
              <p:nvPr/>
            </p:nvSpPr>
            <p:spPr bwMode="auto">
              <a:xfrm>
                <a:off x="3935" y="1817"/>
                <a:ext cx="3" cy="3"/>
              </a:xfrm>
              <a:prstGeom prst="rect">
                <a:avLst/>
              </a:prstGeom>
              <a:solidFill>
                <a:srgbClr val="878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ïṣľíḍè">
                <a:extLst>
                  <a:ext uri="{FF2B5EF4-FFF2-40B4-BE49-F238E27FC236}">
                    <a16:creationId xmlns:a16="http://schemas.microsoft.com/office/drawing/2014/main" id="{FC6D97F2-582E-37B2-37B8-02C1FC74A0CF}"/>
                  </a:ext>
                </a:extLst>
              </p:cNvPr>
              <p:cNvSpPr/>
              <p:nvPr/>
            </p:nvSpPr>
            <p:spPr bwMode="auto">
              <a:xfrm>
                <a:off x="3935" y="1817"/>
                <a:ext cx="3" cy="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íṣļiḍê">
                <a:extLst>
                  <a:ext uri="{FF2B5EF4-FFF2-40B4-BE49-F238E27FC236}">
                    <a16:creationId xmlns:a16="http://schemas.microsoft.com/office/drawing/2014/main" id="{16C5ACA4-29C6-C33F-8B75-C777A50397CB}"/>
                  </a:ext>
                </a:extLst>
              </p:cNvPr>
              <p:cNvSpPr/>
              <p:nvPr/>
            </p:nvSpPr>
            <p:spPr bwMode="auto">
              <a:xfrm>
                <a:off x="3935" y="1808"/>
                <a:ext cx="3" cy="9"/>
              </a:xfrm>
              <a:prstGeom prst="rect">
                <a:avLst/>
              </a:prstGeom>
              <a:solidFill>
                <a:srgbClr val="7D7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ïṥļiḓè">
                <a:extLst>
                  <a:ext uri="{FF2B5EF4-FFF2-40B4-BE49-F238E27FC236}">
                    <a16:creationId xmlns:a16="http://schemas.microsoft.com/office/drawing/2014/main" id="{FCE00B95-A2FD-E027-FCF2-18C4EDB51EE7}"/>
                  </a:ext>
                </a:extLst>
              </p:cNvPr>
              <p:cNvSpPr/>
              <p:nvPr/>
            </p:nvSpPr>
            <p:spPr bwMode="auto">
              <a:xfrm>
                <a:off x="3935" y="1808"/>
                <a:ext cx="3" cy="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ïslíḓe">
                <a:extLst>
                  <a:ext uri="{FF2B5EF4-FFF2-40B4-BE49-F238E27FC236}">
                    <a16:creationId xmlns:a16="http://schemas.microsoft.com/office/drawing/2014/main" id="{BD2D94BE-1F2A-8436-5FF8-4B0147CF539B}"/>
                  </a:ext>
                </a:extLst>
              </p:cNvPr>
              <p:cNvSpPr/>
              <p:nvPr/>
            </p:nvSpPr>
            <p:spPr bwMode="auto">
              <a:xfrm>
                <a:off x="2556" y="1802"/>
                <a:ext cx="1379" cy="18"/>
              </a:xfrm>
              <a:custGeom>
                <a:avLst/>
                <a:gdLst>
                  <a:gd name="T0" fmla="*/ 0 w 1379"/>
                  <a:gd name="T1" fmla="*/ 0 h 18"/>
                  <a:gd name="T2" fmla="*/ 0 w 1379"/>
                  <a:gd name="T3" fmla="*/ 12 h 18"/>
                  <a:gd name="T4" fmla="*/ 1379 w 1379"/>
                  <a:gd name="T5" fmla="*/ 18 h 18"/>
                  <a:gd name="T6" fmla="*/ 1379 w 1379"/>
                  <a:gd name="T7" fmla="*/ 15 h 18"/>
                  <a:gd name="T8" fmla="*/ 1379 w 1379"/>
                  <a:gd name="T9" fmla="*/ 6 h 18"/>
                  <a:gd name="T10" fmla="*/ 0 w 137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9" h="18">
                    <a:moveTo>
                      <a:pt x="0" y="0"/>
                    </a:moveTo>
                    <a:lnTo>
                      <a:pt x="0" y="12"/>
                    </a:lnTo>
                    <a:lnTo>
                      <a:pt x="1379" y="18"/>
                    </a:lnTo>
                    <a:lnTo>
                      <a:pt x="1379" y="15"/>
                    </a:lnTo>
                    <a:lnTo>
                      <a:pt x="137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8F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iṩ1ïde">
                <a:extLst>
                  <a:ext uri="{FF2B5EF4-FFF2-40B4-BE49-F238E27FC236}">
                    <a16:creationId xmlns:a16="http://schemas.microsoft.com/office/drawing/2014/main" id="{107F984F-565B-C9FB-F0A9-9319ECCB6153}"/>
                  </a:ext>
                </a:extLst>
              </p:cNvPr>
              <p:cNvSpPr/>
              <p:nvPr/>
            </p:nvSpPr>
            <p:spPr bwMode="auto">
              <a:xfrm>
                <a:off x="2556" y="1802"/>
                <a:ext cx="1379" cy="18"/>
              </a:xfrm>
              <a:custGeom>
                <a:avLst/>
                <a:gdLst>
                  <a:gd name="T0" fmla="*/ 0 w 1379"/>
                  <a:gd name="T1" fmla="*/ 0 h 18"/>
                  <a:gd name="T2" fmla="*/ 0 w 1379"/>
                  <a:gd name="T3" fmla="*/ 12 h 18"/>
                  <a:gd name="T4" fmla="*/ 1379 w 1379"/>
                  <a:gd name="T5" fmla="*/ 18 h 18"/>
                  <a:gd name="T6" fmla="*/ 1379 w 1379"/>
                  <a:gd name="T7" fmla="*/ 15 h 18"/>
                  <a:gd name="T8" fmla="*/ 1379 w 1379"/>
                  <a:gd name="T9" fmla="*/ 6 h 18"/>
                  <a:gd name="T10" fmla="*/ 0 w 137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9" h="18">
                    <a:moveTo>
                      <a:pt x="0" y="0"/>
                    </a:moveTo>
                    <a:lnTo>
                      <a:pt x="0" y="12"/>
                    </a:lnTo>
                    <a:lnTo>
                      <a:pt x="1379" y="18"/>
                    </a:lnTo>
                    <a:lnTo>
                      <a:pt x="1379" y="15"/>
                    </a:lnTo>
                    <a:lnTo>
                      <a:pt x="1379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î$ļídê">
                <a:extLst>
                  <a:ext uri="{FF2B5EF4-FFF2-40B4-BE49-F238E27FC236}">
                    <a16:creationId xmlns:a16="http://schemas.microsoft.com/office/drawing/2014/main" id="{5EFC5760-D5FA-23E5-7B85-E44C0B2C3807}"/>
                  </a:ext>
                </a:extLst>
              </p:cNvPr>
              <p:cNvSpPr/>
              <p:nvPr/>
            </p:nvSpPr>
            <p:spPr bwMode="auto">
              <a:xfrm>
                <a:off x="3935" y="1876"/>
                <a:ext cx="1" cy="12"/>
              </a:xfrm>
              <a:prstGeom prst="rect">
                <a:avLst/>
              </a:prstGeom>
              <a:solidFill>
                <a:srgbClr val="878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îsḷiḓè">
                <a:extLst>
                  <a:ext uri="{FF2B5EF4-FFF2-40B4-BE49-F238E27FC236}">
                    <a16:creationId xmlns:a16="http://schemas.microsoft.com/office/drawing/2014/main" id="{825B3CAA-C903-30C8-F0A7-3E007CF70189}"/>
                  </a:ext>
                </a:extLst>
              </p:cNvPr>
              <p:cNvSpPr/>
              <p:nvPr/>
            </p:nvSpPr>
            <p:spPr bwMode="auto">
              <a:xfrm>
                <a:off x="3935" y="1876"/>
                <a:ext cx="1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íśḷïḍe">
                <a:extLst>
                  <a:ext uri="{FF2B5EF4-FFF2-40B4-BE49-F238E27FC236}">
                    <a16:creationId xmlns:a16="http://schemas.microsoft.com/office/drawing/2014/main" id="{FD10E04C-18FB-8BF3-C775-B1DE7EDAE050}"/>
                  </a:ext>
                </a:extLst>
              </p:cNvPr>
              <p:cNvSpPr/>
              <p:nvPr/>
            </p:nvSpPr>
            <p:spPr bwMode="auto">
              <a:xfrm>
                <a:off x="2556" y="1870"/>
                <a:ext cx="1379" cy="18"/>
              </a:xfrm>
              <a:custGeom>
                <a:avLst/>
                <a:gdLst>
                  <a:gd name="T0" fmla="*/ 0 w 1379"/>
                  <a:gd name="T1" fmla="*/ 0 h 18"/>
                  <a:gd name="T2" fmla="*/ 0 w 1379"/>
                  <a:gd name="T3" fmla="*/ 12 h 18"/>
                  <a:gd name="T4" fmla="*/ 1379 w 1379"/>
                  <a:gd name="T5" fmla="*/ 18 h 18"/>
                  <a:gd name="T6" fmla="*/ 1379 w 1379"/>
                  <a:gd name="T7" fmla="*/ 6 h 18"/>
                  <a:gd name="T8" fmla="*/ 0 w 137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9" h="18">
                    <a:moveTo>
                      <a:pt x="0" y="0"/>
                    </a:moveTo>
                    <a:lnTo>
                      <a:pt x="0" y="12"/>
                    </a:lnTo>
                    <a:lnTo>
                      <a:pt x="1379" y="18"/>
                    </a:lnTo>
                    <a:lnTo>
                      <a:pt x="137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8F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iṥļïḑé">
                <a:extLst>
                  <a:ext uri="{FF2B5EF4-FFF2-40B4-BE49-F238E27FC236}">
                    <a16:creationId xmlns:a16="http://schemas.microsoft.com/office/drawing/2014/main" id="{5B6C3224-8754-8737-B42F-E9CFD1517732}"/>
                  </a:ext>
                </a:extLst>
              </p:cNvPr>
              <p:cNvSpPr/>
              <p:nvPr/>
            </p:nvSpPr>
            <p:spPr bwMode="auto">
              <a:xfrm>
                <a:off x="2556" y="1870"/>
                <a:ext cx="1379" cy="18"/>
              </a:xfrm>
              <a:custGeom>
                <a:avLst/>
                <a:gdLst>
                  <a:gd name="T0" fmla="*/ 0 w 1379"/>
                  <a:gd name="T1" fmla="*/ 0 h 18"/>
                  <a:gd name="T2" fmla="*/ 0 w 1379"/>
                  <a:gd name="T3" fmla="*/ 12 h 18"/>
                  <a:gd name="T4" fmla="*/ 1379 w 1379"/>
                  <a:gd name="T5" fmla="*/ 18 h 18"/>
                  <a:gd name="T6" fmla="*/ 1379 w 1379"/>
                  <a:gd name="T7" fmla="*/ 6 h 18"/>
                  <a:gd name="T8" fmla="*/ 0 w 137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9" h="18">
                    <a:moveTo>
                      <a:pt x="0" y="0"/>
                    </a:moveTo>
                    <a:lnTo>
                      <a:pt x="0" y="12"/>
                    </a:lnTo>
                    <a:lnTo>
                      <a:pt x="1379" y="18"/>
                    </a:lnTo>
                    <a:lnTo>
                      <a:pt x="1379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iṣḻíḍê">
                <a:extLst>
                  <a:ext uri="{FF2B5EF4-FFF2-40B4-BE49-F238E27FC236}">
                    <a16:creationId xmlns:a16="http://schemas.microsoft.com/office/drawing/2014/main" id="{C1B930DC-5D0D-450A-7A7D-28AF7F8591A3}"/>
                  </a:ext>
                </a:extLst>
              </p:cNvPr>
              <p:cNvSpPr/>
              <p:nvPr/>
            </p:nvSpPr>
            <p:spPr bwMode="auto">
              <a:xfrm>
                <a:off x="3935" y="1945"/>
                <a:ext cx="1" cy="11"/>
              </a:xfrm>
              <a:prstGeom prst="rect">
                <a:avLst/>
              </a:prstGeom>
              <a:solidFill>
                <a:srgbClr val="878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iṩľíḑe">
                <a:extLst>
                  <a:ext uri="{FF2B5EF4-FFF2-40B4-BE49-F238E27FC236}">
                    <a16:creationId xmlns:a16="http://schemas.microsoft.com/office/drawing/2014/main" id="{A82CE323-B0AA-6490-B4BA-C03F427C8903}"/>
                  </a:ext>
                </a:extLst>
              </p:cNvPr>
              <p:cNvSpPr/>
              <p:nvPr/>
            </p:nvSpPr>
            <p:spPr bwMode="auto">
              <a:xfrm>
                <a:off x="3935" y="1945"/>
                <a:ext cx="1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íṡľîḑé">
                <a:extLst>
                  <a:ext uri="{FF2B5EF4-FFF2-40B4-BE49-F238E27FC236}">
                    <a16:creationId xmlns:a16="http://schemas.microsoft.com/office/drawing/2014/main" id="{3A2F10E0-1763-F496-D674-52786CB0A1A2}"/>
                  </a:ext>
                </a:extLst>
              </p:cNvPr>
              <p:cNvSpPr/>
              <p:nvPr/>
            </p:nvSpPr>
            <p:spPr bwMode="auto">
              <a:xfrm>
                <a:off x="2556" y="1939"/>
                <a:ext cx="1379" cy="17"/>
              </a:xfrm>
              <a:custGeom>
                <a:avLst/>
                <a:gdLst>
                  <a:gd name="T0" fmla="*/ 0 w 1379"/>
                  <a:gd name="T1" fmla="*/ 0 h 17"/>
                  <a:gd name="T2" fmla="*/ 0 w 1379"/>
                  <a:gd name="T3" fmla="*/ 12 h 17"/>
                  <a:gd name="T4" fmla="*/ 1379 w 1379"/>
                  <a:gd name="T5" fmla="*/ 17 h 17"/>
                  <a:gd name="T6" fmla="*/ 1379 w 1379"/>
                  <a:gd name="T7" fmla="*/ 6 h 17"/>
                  <a:gd name="T8" fmla="*/ 0 w 137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9" h="17">
                    <a:moveTo>
                      <a:pt x="0" y="0"/>
                    </a:moveTo>
                    <a:lnTo>
                      <a:pt x="0" y="12"/>
                    </a:lnTo>
                    <a:lnTo>
                      <a:pt x="1379" y="17"/>
                    </a:lnTo>
                    <a:lnTo>
                      <a:pt x="137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8F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îṧlïďè">
                <a:extLst>
                  <a:ext uri="{FF2B5EF4-FFF2-40B4-BE49-F238E27FC236}">
                    <a16:creationId xmlns:a16="http://schemas.microsoft.com/office/drawing/2014/main" id="{D8318268-C233-EFE4-7E9D-FFCB971821DA}"/>
                  </a:ext>
                </a:extLst>
              </p:cNvPr>
              <p:cNvSpPr/>
              <p:nvPr/>
            </p:nvSpPr>
            <p:spPr bwMode="auto">
              <a:xfrm>
                <a:off x="2556" y="1939"/>
                <a:ext cx="1379" cy="17"/>
              </a:xfrm>
              <a:custGeom>
                <a:avLst/>
                <a:gdLst>
                  <a:gd name="T0" fmla="*/ 0 w 1379"/>
                  <a:gd name="T1" fmla="*/ 0 h 17"/>
                  <a:gd name="T2" fmla="*/ 0 w 1379"/>
                  <a:gd name="T3" fmla="*/ 12 h 17"/>
                  <a:gd name="T4" fmla="*/ 1379 w 1379"/>
                  <a:gd name="T5" fmla="*/ 17 h 17"/>
                  <a:gd name="T6" fmla="*/ 1379 w 1379"/>
                  <a:gd name="T7" fmla="*/ 6 h 17"/>
                  <a:gd name="T8" fmla="*/ 0 w 137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9" h="17">
                    <a:moveTo>
                      <a:pt x="0" y="0"/>
                    </a:moveTo>
                    <a:lnTo>
                      <a:pt x="0" y="12"/>
                    </a:lnTo>
                    <a:lnTo>
                      <a:pt x="1379" y="17"/>
                    </a:lnTo>
                    <a:lnTo>
                      <a:pt x="1379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ís1iďé">
                <a:extLst>
                  <a:ext uri="{FF2B5EF4-FFF2-40B4-BE49-F238E27FC236}">
                    <a16:creationId xmlns:a16="http://schemas.microsoft.com/office/drawing/2014/main" id="{91AEB251-DFC4-BBCB-FAE5-7746D2BCE765}"/>
                  </a:ext>
                </a:extLst>
              </p:cNvPr>
              <p:cNvSpPr/>
              <p:nvPr/>
            </p:nvSpPr>
            <p:spPr bwMode="auto">
              <a:xfrm>
                <a:off x="3935" y="2013"/>
                <a:ext cx="1" cy="12"/>
              </a:xfrm>
              <a:prstGeom prst="rect">
                <a:avLst/>
              </a:prstGeom>
              <a:solidFill>
                <a:srgbClr val="878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íṧļïḍè">
                <a:extLst>
                  <a:ext uri="{FF2B5EF4-FFF2-40B4-BE49-F238E27FC236}">
                    <a16:creationId xmlns:a16="http://schemas.microsoft.com/office/drawing/2014/main" id="{32DD836B-04D4-EB86-8AE7-31892A4A7AE5}"/>
                  </a:ext>
                </a:extLst>
              </p:cNvPr>
              <p:cNvSpPr/>
              <p:nvPr/>
            </p:nvSpPr>
            <p:spPr bwMode="auto">
              <a:xfrm>
                <a:off x="3935" y="2013"/>
                <a:ext cx="1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iśḷïdè">
                <a:extLst>
                  <a:ext uri="{FF2B5EF4-FFF2-40B4-BE49-F238E27FC236}">
                    <a16:creationId xmlns:a16="http://schemas.microsoft.com/office/drawing/2014/main" id="{7D3F5CDD-1E38-B032-0466-DF1DA2337F41}"/>
                  </a:ext>
                </a:extLst>
              </p:cNvPr>
              <p:cNvSpPr/>
              <p:nvPr/>
            </p:nvSpPr>
            <p:spPr bwMode="auto">
              <a:xfrm>
                <a:off x="3935" y="2025"/>
                <a:ext cx="1" cy="1"/>
              </a:xfrm>
              <a:prstGeom prst="rect">
                <a:avLst/>
              </a:prstGeom>
              <a:solidFill>
                <a:srgbClr val="7D7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ïšḷíḑe">
                <a:extLst>
                  <a:ext uri="{FF2B5EF4-FFF2-40B4-BE49-F238E27FC236}">
                    <a16:creationId xmlns:a16="http://schemas.microsoft.com/office/drawing/2014/main" id="{92169CD3-972D-85AE-967A-E4F55ABFC7AD}"/>
                  </a:ext>
                </a:extLst>
              </p:cNvPr>
              <p:cNvSpPr/>
              <p:nvPr/>
            </p:nvSpPr>
            <p:spPr bwMode="auto">
              <a:xfrm>
                <a:off x="3935" y="2025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îṡḻiḋé">
                <a:extLst>
                  <a:ext uri="{FF2B5EF4-FFF2-40B4-BE49-F238E27FC236}">
                    <a16:creationId xmlns:a16="http://schemas.microsoft.com/office/drawing/2014/main" id="{0B52A876-B5CB-48DB-ED7B-EA55B4424857}"/>
                  </a:ext>
                </a:extLst>
              </p:cNvPr>
              <p:cNvSpPr/>
              <p:nvPr/>
            </p:nvSpPr>
            <p:spPr bwMode="auto">
              <a:xfrm>
                <a:off x="2556" y="2007"/>
                <a:ext cx="1379" cy="18"/>
              </a:xfrm>
              <a:custGeom>
                <a:avLst/>
                <a:gdLst>
                  <a:gd name="T0" fmla="*/ 0 w 1379"/>
                  <a:gd name="T1" fmla="*/ 0 h 18"/>
                  <a:gd name="T2" fmla="*/ 0 w 1379"/>
                  <a:gd name="T3" fmla="*/ 12 h 18"/>
                  <a:gd name="T4" fmla="*/ 1379 w 1379"/>
                  <a:gd name="T5" fmla="*/ 18 h 18"/>
                  <a:gd name="T6" fmla="*/ 1379 w 1379"/>
                  <a:gd name="T7" fmla="*/ 18 h 18"/>
                  <a:gd name="T8" fmla="*/ 1379 w 1379"/>
                  <a:gd name="T9" fmla="*/ 6 h 18"/>
                  <a:gd name="T10" fmla="*/ 0 w 137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9" h="18">
                    <a:moveTo>
                      <a:pt x="0" y="0"/>
                    </a:moveTo>
                    <a:lnTo>
                      <a:pt x="0" y="12"/>
                    </a:lnTo>
                    <a:lnTo>
                      <a:pt x="1379" y="18"/>
                    </a:lnTo>
                    <a:lnTo>
                      <a:pt x="1379" y="18"/>
                    </a:lnTo>
                    <a:lnTo>
                      <a:pt x="137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8F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í$ļîďè">
                <a:extLst>
                  <a:ext uri="{FF2B5EF4-FFF2-40B4-BE49-F238E27FC236}">
                    <a16:creationId xmlns:a16="http://schemas.microsoft.com/office/drawing/2014/main" id="{1ADF9262-7E0F-DB9F-60A5-72A9892A9292}"/>
                  </a:ext>
                </a:extLst>
              </p:cNvPr>
              <p:cNvSpPr/>
              <p:nvPr/>
            </p:nvSpPr>
            <p:spPr bwMode="auto">
              <a:xfrm>
                <a:off x="2556" y="2007"/>
                <a:ext cx="1379" cy="18"/>
              </a:xfrm>
              <a:custGeom>
                <a:avLst/>
                <a:gdLst>
                  <a:gd name="T0" fmla="*/ 0 w 1379"/>
                  <a:gd name="T1" fmla="*/ 0 h 18"/>
                  <a:gd name="T2" fmla="*/ 0 w 1379"/>
                  <a:gd name="T3" fmla="*/ 12 h 18"/>
                  <a:gd name="T4" fmla="*/ 1379 w 1379"/>
                  <a:gd name="T5" fmla="*/ 18 h 18"/>
                  <a:gd name="T6" fmla="*/ 1379 w 1379"/>
                  <a:gd name="T7" fmla="*/ 18 h 18"/>
                  <a:gd name="T8" fmla="*/ 1379 w 1379"/>
                  <a:gd name="T9" fmla="*/ 6 h 18"/>
                  <a:gd name="T10" fmla="*/ 0 w 137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9" h="18">
                    <a:moveTo>
                      <a:pt x="0" y="0"/>
                    </a:moveTo>
                    <a:lnTo>
                      <a:pt x="0" y="12"/>
                    </a:lnTo>
                    <a:lnTo>
                      <a:pt x="1379" y="18"/>
                    </a:lnTo>
                    <a:lnTo>
                      <a:pt x="1379" y="18"/>
                    </a:lnTo>
                    <a:lnTo>
                      <a:pt x="1379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ïsļïdê">
                <a:extLst>
                  <a:ext uri="{FF2B5EF4-FFF2-40B4-BE49-F238E27FC236}">
                    <a16:creationId xmlns:a16="http://schemas.microsoft.com/office/drawing/2014/main" id="{4C4AA0F5-51B6-0C99-459D-89CE534F0C20}"/>
                  </a:ext>
                </a:extLst>
              </p:cNvPr>
              <p:cNvSpPr/>
              <p:nvPr/>
            </p:nvSpPr>
            <p:spPr bwMode="auto">
              <a:xfrm>
                <a:off x="3935" y="2081"/>
                <a:ext cx="3" cy="1"/>
              </a:xfrm>
              <a:prstGeom prst="rect">
                <a:avLst/>
              </a:prstGeom>
              <a:solidFill>
                <a:srgbClr val="878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îṥḻïḑè">
                <a:extLst>
                  <a:ext uri="{FF2B5EF4-FFF2-40B4-BE49-F238E27FC236}">
                    <a16:creationId xmlns:a16="http://schemas.microsoft.com/office/drawing/2014/main" id="{47EF4595-E760-0112-34FE-D3529A1B7764}"/>
                  </a:ext>
                </a:extLst>
              </p:cNvPr>
              <p:cNvSpPr/>
              <p:nvPr/>
            </p:nvSpPr>
            <p:spPr bwMode="auto">
              <a:xfrm>
                <a:off x="3935" y="2081"/>
                <a:ext cx="3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ïṣḷïde">
                <a:extLst>
                  <a:ext uri="{FF2B5EF4-FFF2-40B4-BE49-F238E27FC236}">
                    <a16:creationId xmlns:a16="http://schemas.microsoft.com/office/drawing/2014/main" id="{AE1F323E-CF4B-9786-EF70-6C2303463745}"/>
                  </a:ext>
                </a:extLst>
              </p:cNvPr>
              <p:cNvSpPr/>
              <p:nvPr/>
            </p:nvSpPr>
            <p:spPr bwMode="auto">
              <a:xfrm>
                <a:off x="3935" y="2081"/>
                <a:ext cx="3" cy="12"/>
              </a:xfrm>
              <a:prstGeom prst="rect">
                <a:avLst/>
              </a:prstGeom>
              <a:solidFill>
                <a:srgbClr val="7D7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îšļïḍé">
                <a:extLst>
                  <a:ext uri="{FF2B5EF4-FFF2-40B4-BE49-F238E27FC236}">
                    <a16:creationId xmlns:a16="http://schemas.microsoft.com/office/drawing/2014/main" id="{2A9649BC-658F-77CB-91AB-D921AAB9C729}"/>
                  </a:ext>
                </a:extLst>
              </p:cNvPr>
              <p:cNvSpPr/>
              <p:nvPr/>
            </p:nvSpPr>
            <p:spPr bwMode="auto">
              <a:xfrm>
                <a:off x="3935" y="2081"/>
                <a:ext cx="3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ïśľïḑe">
                <a:extLst>
                  <a:ext uri="{FF2B5EF4-FFF2-40B4-BE49-F238E27FC236}">
                    <a16:creationId xmlns:a16="http://schemas.microsoft.com/office/drawing/2014/main" id="{848F91AF-B4B3-2650-6B35-14E47BACD3BB}"/>
                  </a:ext>
                </a:extLst>
              </p:cNvPr>
              <p:cNvSpPr/>
              <p:nvPr/>
            </p:nvSpPr>
            <p:spPr bwMode="auto">
              <a:xfrm>
                <a:off x="2556" y="2075"/>
                <a:ext cx="1379" cy="18"/>
              </a:xfrm>
              <a:custGeom>
                <a:avLst/>
                <a:gdLst>
                  <a:gd name="T0" fmla="*/ 0 w 1379"/>
                  <a:gd name="T1" fmla="*/ 0 h 18"/>
                  <a:gd name="T2" fmla="*/ 0 w 1379"/>
                  <a:gd name="T3" fmla="*/ 12 h 18"/>
                  <a:gd name="T4" fmla="*/ 1379 w 1379"/>
                  <a:gd name="T5" fmla="*/ 18 h 18"/>
                  <a:gd name="T6" fmla="*/ 1379 w 1379"/>
                  <a:gd name="T7" fmla="*/ 6 h 18"/>
                  <a:gd name="T8" fmla="*/ 1379 w 1379"/>
                  <a:gd name="T9" fmla="*/ 6 h 18"/>
                  <a:gd name="T10" fmla="*/ 0 w 137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9" h="18">
                    <a:moveTo>
                      <a:pt x="0" y="0"/>
                    </a:moveTo>
                    <a:lnTo>
                      <a:pt x="0" y="12"/>
                    </a:lnTo>
                    <a:lnTo>
                      <a:pt x="1379" y="18"/>
                    </a:lnTo>
                    <a:lnTo>
                      <a:pt x="1379" y="6"/>
                    </a:lnTo>
                    <a:lnTo>
                      <a:pt x="137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8F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ïṩľîdê">
                <a:extLst>
                  <a:ext uri="{FF2B5EF4-FFF2-40B4-BE49-F238E27FC236}">
                    <a16:creationId xmlns:a16="http://schemas.microsoft.com/office/drawing/2014/main" id="{50446849-718A-E46A-B7D9-07B7F7822286}"/>
                  </a:ext>
                </a:extLst>
              </p:cNvPr>
              <p:cNvSpPr/>
              <p:nvPr/>
            </p:nvSpPr>
            <p:spPr bwMode="auto">
              <a:xfrm>
                <a:off x="2556" y="2075"/>
                <a:ext cx="1379" cy="18"/>
              </a:xfrm>
              <a:custGeom>
                <a:avLst/>
                <a:gdLst>
                  <a:gd name="T0" fmla="*/ 0 w 1379"/>
                  <a:gd name="T1" fmla="*/ 0 h 18"/>
                  <a:gd name="T2" fmla="*/ 0 w 1379"/>
                  <a:gd name="T3" fmla="*/ 12 h 18"/>
                  <a:gd name="T4" fmla="*/ 1379 w 1379"/>
                  <a:gd name="T5" fmla="*/ 18 h 18"/>
                  <a:gd name="T6" fmla="*/ 1379 w 1379"/>
                  <a:gd name="T7" fmla="*/ 6 h 18"/>
                  <a:gd name="T8" fmla="*/ 1379 w 1379"/>
                  <a:gd name="T9" fmla="*/ 6 h 18"/>
                  <a:gd name="T10" fmla="*/ 0 w 137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9" h="18">
                    <a:moveTo>
                      <a:pt x="0" y="0"/>
                    </a:moveTo>
                    <a:lnTo>
                      <a:pt x="0" y="12"/>
                    </a:lnTo>
                    <a:lnTo>
                      <a:pt x="1379" y="18"/>
                    </a:lnTo>
                    <a:lnTo>
                      <a:pt x="1379" y="6"/>
                    </a:lnTo>
                    <a:lnTo>
                      <a:pt x="1379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ïSḷïďê">
                <a:extLst>
                  <a:ext uri="{FF2B5EF4-FFF2-40B4-BE49-F238E27FC236}">
                    <a16:creationId xmlns:a16="http://schemas.microsoft.com/office/drawing/2014/main" id="{56BE619A-35B6-038E-2C53-A37275EA863A}"/>
                  </a:ext>
                </a:extLst>
              </p:cNvPr>
              <p:cNvSpPr/>
              <p:nvPr/>
            </p:nvSpPr>
            <p:spPr bwMode="auto">
              <a:xfrm>
                <a:off x="2550" y="2144"/>
                <a:ext cx="1" cy="11"/>
              </a:xfrm>
              <a:prstGeom prst="rect">
                <a:avLst/>
              </a:prstGeom>
              <a:solidFill>
                <a:srgbClr val="ACA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iŝḷîḋé">
                <a:extLst>
                  <a:ext uri="{FF2B5EF4-FFF2-40B4-BE49-F238E27FC236}">
                    <a16:creationId xmlns:a16="http://schemas.microsoft.com/office/drawing/2014/main" id="{3217ED5D-B24B-37DC-6B41-B68B5B4189E3}"/>
                  </a:ext>
                </a:extLst>
              </p:cNvPr>
              <p:cNvSpPr/>
              <p:nvPr/>
            </p:nvSpPr>
            <p:spPr bwMode="auto">
              <a:xfrm>
                <a:off x="2550" y="2144"/>
                <a:ext cx="1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ïṡ1íḓê">
                <a:extLst>
                  <a:ext uri="{FF2B5EF4-FFF2-40B4-BE49-F238E27FC236}">
                    <a16:creationId xmlns:a16="http://schemas.microsoft.com/office/drawing/2014/main" id="{C75EDA0E-A92D-6DC3-C09A-FE62F8D180F2}"/>
                  </a:ext>
                </a:extLst>
              </p:cNvPr>
              <p:cNvSpPr/>
              <p:nvPr/>
            </p:nvSpPr>
            <p:spPr bwMode="auto">
              <a:xfrm>
                <a:off x="2550" y="2144"/>
                <a:ext cx="1385" cy="17"/>
              </a:xfrm>
              <a:custGeom>
                <a:avLst/>
                <a:gdLst>
                  <a:gd name="T0" fmla="*/ 0 w 1385"/>
                  <a:gd name="T1" fmla="*/ 0 h 17"/>
                  <a:gd name="T2" fmla="*/ 0 w 1385"/>
                  <a:gd name="T3" fmla="*/ 11 h 17"/>
                  <a:gd name="T4" fmla="*/ 1385 w 1385"/>
                  <a:gd name="T5" fmla="*/ 17 h 17"/>
                  <a:gd name="T6" fmla="*/ 1385 w 1385"/>
                  <a:gd name="T7" fmla="*/ 5 h 17"/>
                  <a:gd name="T8" fmla="*/ 0 w 138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5" h="17">
                    <a:moveTo>
                      <a:pt x="0" y="0"/>
                    </a:moveTo>
                    <a:lnTo>
                      <a:pt x="0" y="11"/>
                    </a:lnTo>
                    <a:lnTo>
                      <a:pt x="1385" y="17"/>
                    </a:lnTo>
                    <a:lnTo>
                      <a:pt x="138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8F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îşļïdê">
                <a:extLst>
                  <a:ext uri="{FF2B5EF4-FFF2-40B4-BE49-F238E27FC236}">
                    <a16:creationId xmlns:a16="http://schemas.microsoft.com/office/drawing/2014/main" id="{D09FE165-7CA0-498B-DD9F-AE159DD37D55}"/>
                  </a:ext>
                </a:extLst>
              </p:cNvPr>
              <p:cNvSpPr/>
              <p:nvPr/>
            </p:nvSpPr>
            <p:spPr bwMode="auto">
              <a:xfrm>
                <a:off x="2550" y="2144"/>
                <a:ext cx="1385" cy="17"/>
              </a:xfrm>
              <a:custGeom>
                <a:avLst/>
                <a:gdLst>
                  <a:gd name="T0" fmla="*/ 0 w 1385"/>
                  <a:gd name="T1" fmla="*/ 0 h 17"/>
                  <a:gd name="T2" fmla="*/ 0 w 1385"/>
                  <a:gd name="T3" fmla="*/ 11 h 17"/>
                  <a:gd name="T4" fmla="*/ 1385 w 1385"/>
                  <a:gd name="T5" fmla="*/ 17 h 17"/>
                  <a:gd name="T6" fmla="*/ 1385 w 1385"/>
                  <a:gd name="T7" fmla="*/ 5 h 17"/>
                  <a:gd name="T8" fmla="*/ 0 w 138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5" h="17">
                    <a:moveTo>
                      <a:pt x="0" y="0"/>
                    </a:moveTo>
                    <a:lnTo>
                      <a:pt x="0" y="11"/>
                    </a:lnTo>
                    <a:lnTo>
                      <a:pt x="1385" y="17"/>
                    </a:lnTo>
                    <a:lnTo>
                      <a:pt x="1385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íŝ1ïde">
                <a:extLst>
                  <a:ext uri="{FF2B5EF4-FFF2-40B4-BE49-F238E27FC236}">
                    <a16:creationId xmlns:a16="http://schemas.microsoft.com/office/drawing/2014/main" id="{F1B2B1BD-C6C4-579C-FD68-FF363EF1357D}"/>
                  </a:ext>
                </a:extLst>
              </p:cNvPr>
              <p:cNvSpPr/>
              <p:nvPr/>
            </p:nvSpPr>
            <p:spPr bwMode="auto">
              <a:xfrm>
                <a:off x="3935" y="2218"/>
                <a:ext cx="1" cy="12"/>
              </a:xfrm>
              <a:prstGeom prst="rect">
                <a:avLst/>
              </a:prstGeom>
              <a:solidFill>
                <a:srgbClr val="878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ï$ļïḋê">
                <a:extLst>
                  <a:ext uri="{FF2B5EF4-FFF2-40B4-BE49-F238E27FC236}">
                    <a16:creationId xmlns:a16="http://schemas.microsoft.com/office/drawing/2014/main" id="{4835768E-02E7-F0C8-D692-171F1C778E53}"/>
                  </a:ext>
                </a:extLst>
              </p:cNvPr>
              <p:cNvSpPr/>
              <p:nvPr/>
            </p:nvSpPr>
            <p:spPr bwMode="auto">
              <a:xfrm>
                <a:off x="3935" y="2218"/>
                <a:ext cx="1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íṧ1îḓê">
                <a:extLst>
                  <a:ext uri="{FF2B5EF4-FFF2-40B4-BE49-F238E27FC236}">
                    <a16:creationId xmlns:a16="http://schemas.microsoft.com/office/drawing/2014/main" id="{A46217D7-9608-C6FC-ECF5-441D4168CFE1}"/>
                  </a:ext>
                </a:extLst>
              </p:cNvPr>
              <p:cNvSpPr/>
              <p:nvPr/>
            </p:nvSpPr>
            <p:spPr bwMode="auto">
              <a:xfrm>
                <a:off x="2556" y="2212"/>
                <a:ext cx="1379" cy="18"/>
              </a:xfrm>
              <a:custGeom>
                <a:avLst/>
                <a:gdLst>
                  <a:gd name="T0" fmla="*/ 0 w 1379"/>
                  <a:gd name="T1" fmla="*/ 0 h 18"/>
                  <a:gd name="T2" fmla="*/ 0 w 1379"/>
                  <a:gd name="T3" fmla="*/ 12 h 18"/>
                  <a:gd name="T4" fmla="*/ 1379 w 1379"/>
                  <a:gd name="T5" fmla="*/ 18 h 18"/>
                  <a:gd name="T6" fmla="*/ 1379 w 1379"/>
                  <a:gd name="T7" fmla="*/ 6 h 18"/>
                  <a:gd name="T8" fmla="*/ 0 w 137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9" h="18">
                    <a:moveTo>
                      <a:pt x="0" y="0"/>
                    </a:moveTo>
                    <a:lnTo>
                      <a:pt x="0" y="12"/>
                    </a:lnTo>
                    <a:lnTo>
                      <a:pt x="1379" y="18"/>
                    </a:lnTo>
                    <a:lnTo>
                      <a:pt x="137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8F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ïśḻïde">
                <a:extLst>
                  <a:ext uri="{FF2B5EF4-FFF2-40B4-BE49-F238E27FC236}">
                    <a16:creationId xmlns:a16="http://schemas.microsoft.com/office/drawing/2014/main" id="{F01D7687-39B1-1512-358D-040A3233C9E2}"/>
                  </a:ext>
                </a:extLst>
              </p:cNvPr>
              <p:cNvSpPr/>
              <p:nvPr/>
            </p:nvSpPr>
            <p:spPr bwMode="auto">
              <a:xfrm>
                <a:off x="2556" y="2212"/>
                <a:ext cx="1379" cy="18"/>
              </a:xfrm>
              <a:custGeom>
                <a:avLst/>
                <a:gdLst>
                  <a:gd name="T0" fmla="*/ 0 w 1379"/>
                  <a:gd name="T1" fmla="*/ 0 h 18"/>
                  <a:gd name="T2" fmla="*/ 0 w 1379"/>
                  <a:gd name="T3" fmla="*/ 12 h 18"/>
                  <a:gd name="T4" fmla="*/ 1379 w 1379"/>
                  <a:gd name="T5" fmla="*/ 18 h 18"/>
                  <a:gd name="T6" fmla="*/ 1379 w 1379"/>
                  <a:gd name="T7" fmla="*/ 6 h 18"/>
                  <a:gd name="T8" fmla="*/ 0 w 137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9" h="18">
                    <a:moveTo>
                      <a:pt x="0" y="0"/>
                    </a:moveTo>
                    <a:lnTo>
                      <a:pt x="0" y="12"/>
                    </a:lnTo>
                    <a:lnTo>
                      <a:pt x="1379" y="18"/>
                    </a:lnTo>
                    <a:lnTo>
                      <a:pt x="1379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iṩļíďe">
                <a:extLst>
                  <a:ext uri="{FF2B5EF4-FFF2-40B4-BE49-F238E27FC236}">
                    <a16:creationId xmlns:a16="http://schemas.microsoft.com/office/drawing/2014/main" id="{E0A21CE1-9F71-98B5-BD07-16231C778850}"/>
                  </a:ext>
                </a:extLst>
              </p:cNvPr>
              <p:cNvSpPr/>
              <p:nvPr/>
            </p:nvSpPr>
            <p:spPr bwMode="auto">
              <a:xfrm>
                <a:off x="2556" y="2280"/>
                <a:ext cx="1379" cy="18"/>
              </a:xfrm>
              <a:custGeom>
                <a:avLst/>
                <a:gdLst>
                  <a:gd name="T0" fmla="*/ 0 w 1379"/>
                  <a:gd name="T1" fmla="*/ 0 h 18"/>
                  <a:gd name="T2" fmla="*/ 0 w 1379"/>
                  <a:gd name="T3" fmla="*/ 12 h 18"/>
                  <a:gd name="T4" fmla="*/ 1379 w 1379"/>
                  <a:gd name="T5" fmla="*/ 18 h 18"/>
                  <a:gd name="T6" fmla="*/ 1379 w 1379"/>
                  <a:gd name="T7" fmla="*/ 6 h 18"/>
                  <a:gd name="T8" fmla="*/ 0 w 137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9" h="18">
                    <a:moveTo>
                      <a:pt x="0" y="0"/>
                    </a:moveTo>
                    <a:lnTo>
                      <a:pt x="0" y="12"/>
                    </a:lnTo>
                    <a:lnTo>
                      <a:pt x="1379" y="18"/>
                    </a:lnTo>
                    <a:lnTo>
                      <a:pt x="137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8F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íṧ1ïḑe">
                <a:extLst>
                  <a:ext uri="{FF2B5EF4-FFF2-40B4-BE49-F238E27FC236}">
                    <a16:creationId xmlns:a16="http://schemas.microsoft.com/office/drawing/2014/main" id="{EA21955A-B37B-5C11-4308-544D9D1A8216}"/>
                  </a:ext>
                </a:extLst>
              </p:cNvPr>
              <p:cNvSpPr/>
              <p:nvPr/>
            </p:nvSpPr>
            <p:spPr bwMode="auto">
              <a:xfrm>
                <a:off x="2556" y="2280"/>
                <a:ext cx="1379" cy="18"/>
              </a:xfrm>
              <a:custGeom>
                <a:avLst/>
                <a:gdLst>
                  <a:gd name="T0" fmla="*/ 0 w 1379"/>
                  <a:gd name="T1" fmla="*/ 0 h 18"/>
                  <a:gd name="T2" fmla="*/ 0 w 1379"/>
                  <a:gd name="T3" fmla="*/ 12 h 18"/>
                  <a:gd name="T4" fmla="*/ 1379 w 1379"/>
                  <a:gd name="T5" fmla="*/ 18 h 18"/>
                  <a:gd name="T6" fmla="*/ 1379 w 1379"/>
                  <a:gd name="T7" fmla="*/ 6 h 18"/>
                  <a:gd name="T8" fmla="*/ 0 w 137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9" h="18">
                    <a:moveTo>
                      <a:pt x="0" y="0"/>
                    </a:moveTo>
                    <a:lnTo>
                      <a:pt x="0" y="12"/>
                    </a:lnTo>
                    <a:lnTo>
                      <a:pt x="1379" y="18"/>
                    </a:lnTo>
                    <a:lnTo>
                      <a:pt x="1379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ïśļîḑe">
                <a:extLst>
                  <a:ext uri="{FF2B5EF4-FFF2-40B4-BE49-F238E27FC236}">
                    <a16:creationId xmlns:a16="http://schemas.microsoft.com/office/drawing/2014/main" id="{89908B5F-9D43-8981-AB88-03475CFFC321}"/>
                  </a:ext>
                </a:extLst>
              </p:cNvPr>
              <p:cNvSpPr/>
              <p:nvPr/>
            </p:nvSpPr>
            <p:spPr bwMode="auto">
              <a:xfrm>
                <a:off x="2547" y="2319"/>
                <a:ext cx="1394" cy="104"/>
              </a:xfrm>
              <a:prstGeom prst="rect">
                <a:avLst/>
              </a:prstGeom>
              <a:solidFill>
                <a:srgbClr val="EFE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iS1ide">
                <a:extLst>
                  <a:ext uri="{FF2B5EF4-FFF2-40B4-BE49-F238E27FC236}">
                    <a16:creationId xmlns:a16="http://schemas.microsoft.com/office/drawing/2014/main" id="{8FF7B486-099E-7C9C-39EE-F9466A159EF3}"/>
                  </a:ext>
                </a:extLst>
              </p:cNvPr>
              <p:cNvSpPr/>
              <p:nvPr/>
            </p:nvSpPr>
            <p:spPr bwMode="auto">
              <a:xfrm>
                <a:off x="2547" y="2423"/>
                <a:ext cx="1394" cy="985"/>
              </a:xfrm>
              <a:prstGeom prst="rect">
                <a:avLst/>
              </a:prstGeom>
              <a:solidFill>
                <a:srgbClr val="8C3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ïS1ïdê">
                <a:extLst>
                  <a:ext uri="{FF2B5EF4-FFF2-40B4-BE49-F238E27FC236}">
                    <a16:creationId xmlns:a16="http://schemas.microsoft.com/office/drawing/2014/main" id="{3A7D1197-6F09-DBC0-6639-38B66FFB99E2}"/>
                  </a:ext>
                </a:extLst>
              </p:cNvPr>
              <p:cNvSpPr/>
              <p:nvPr/>
            </p:nvSpPr>
            <p:spPr bwMode="auto">
              <a:xfrm>
                <a:off x="2547" y="2423"/>
                <a:ext cx="1394" cy="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ïṩļïḓé">
                <a:extLst>
                  <a:ext uri="{FF2B5EF4-FFF2-40B4-BE49-F238E27FC236}">
                    <a16:creationId xmlns:a16="http://schemas.microsoft.com/office/drawing/2014/main" id="{D86BA3F9-1942-06EA-7179-B9B9077B6C78}"/>
                  </a:ext>
                </a:extLst>
              </p:cNvPr>
              <p:cNvSpPr/>
              <p:nvPr/>
            </p:nvSpPr>
            <p:spPr bwMode="auto">
              <a:xfrm>
                <a:off x="2553" y="2497"/>
                <a:ext cx="1388" cy="12"/>
              </a:xfrm>
              <a:prstGeom prst="rect">
                <a:avLst/>
              </a:prstGeom>
              <a:solidFill>
                <a:srgbClr val="6B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íṡľíḑè">
                <a:extLst>
                  <a:ext uri="{FF2B5EF4-FFF2-40B4-BE49-F238E27FC236}">
                    <a16:creationId xmlns:a16="http://schemas.microsoft.com/office/drawing/2014/main" id="{8DB5043E-9F04-5446-E4A8-C6B7764741EC}"/>
                  </a:ext>
                </a:extLst>
              </p:cNvPr>
              <p:cNvSpPr/>
              <p:nvPr/>
            </p:nvSpPr>
            <p:spPr bwMode="auto">
              <a:xfrm>
                <a:off x="2553" y="2497"/>
                <a:ext cx="1388" cy="12"/>
              </a:xfrm>
              <a:custGeom>
                <a:avLst/>
                <a:gdLst>
                  <a:gd name="T0" fmla="*/ 0 w 1388"/>
                  <a:gd name="T1" fmla="*/ 12 h 12"/>
                  <a:gd name="T2" fmla="*/ 1388 w 1388"/>
                  <a:gd name="T3" fmla="*/ 12 h 12"/>
                  <a:gd name="T4" fmla="*/ 1388 w 1388"/>
                  <a:gd name="T5" fmla="*/ 0 h 12"/>
                  <a:gd name="T6" fmla="*/ 0 w 138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8" h="12">
                    <a:moveTo>
                      <a:pt x="0" y="12"/>
                    </a:moveTo>
                    <a:lnTo>
                      <a:pt x="1388" y="12"/>
                    </a:lnTo>
                    <a:lnTo>
                      <a:pt x="1388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ïṩ1ïḓé">
                <a:extLst>
                  <a:ext uri="{FF2B5EF4-FFF2-40B4-BE49-F238E27FC236}">
                    <a16:creationId xmlns:a16="http://schemas.microsoft.com/office/drawing/2014/main" id="{8A925A30-E8DC-1AD2-D512-87FD2D2044CC}"/>
                  </a:ext>
                </a:extLst>
              </p:cNvPr>
              <p:cNvSpPr/>
              <p:nvPr/>
            </p:nvSpPr>
            <p:spPr bwMode="auto">
              <a:xfrm>
                <a:off x="2553" y="2556"/>
                <a:ext cx="1388" cy="12"/>
              </a:xfrm>
              <a:prstGeom prst="rect">
                <a:avLst/>
              </a:prstGeom>
              <a:solidFill>
                <a:srgbClr val="6B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iśļïḓê">
                <a:extLst>
                  <a:ext uri="{FF2B5EF4-FFF2-40B4-BE49-F238E27FC236}">
                    <a16:creationId xmlns:a16="http://schemas.microsoft.com/office/drawing/2014/main" id="{ACCE62C4-D8EC-02B7-42E3-CE6422F40A53}"/>
                  </a:ext>
                </a:extLst>
              </p:cNvPr>
              <p:cNvSpPr/>
              <p:nvPr/>
            </p:nvSpPr>
            <p:spPr bwMode="auto">
              <a:xfrm>
                <a:off x="2553" y="2556"/>
                <a:ext cx="1388" cy="12"/>
              </a:xfrm>
              <a:custGeom>
                <a:avLst/>
                <a:gdLst>
                  <a:gd name="T0" fmla="*/ 0 w 1388"/>
                  <a:gd name="T1" fmla="*/ 12 h 12"/>
                  <a:gd name="T2" fmla="*/ 1388 w 1388"/>
                  <a:gd name="T3" fmla="*/ 12 h 12"/>
                  <a:gd name="T4" fmla="*/ 1388 w 1388"/>
                  <a:gd name="T5" fmla="*/ 0 h 12"/>
                  <a:gd name="T6" fmla="*/ 0 w 138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8" h="12">
                    <a:moveTo>
                      <a:pt x="0" y="12"/>
                    </a:moveTo>
                    <a:lnTo>
                      <a:pt x="1388" y="12"/>
                    </a:lnTo>
                    <a:lnTo>
                      <a:pt x="1388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išľîḑê">
                <a:extLst>
                  <a:ext uri="{FF2B5EF4-FFF2-40B4-BE49-F238E27FC236}">
                    <a16:creationId xmlns:a16="http://schemas.microsoft.com/office/drawing/2014/main" id="{5E38EDFA-02BC-A897-AFA7-E89AA0A49ACC}"/>
                  </a:ext>
                </a:extLst>
              </p:cNvPr>
              <p:cNvSpPr/>
              <p:nvPr/>
            </p:nvSpPr>
            <p:spPr bwMode="auto">
              <a:xfrm>
                <a:off x="2553" y="2625"/>
                <a:ext cx="1388" cy="11"/>
              </a:xfrm>
              <a:prstGeom prst="rect">
                <a:avLst/>
              </a:prstGeom>
              <a:solidFill>
                <a:srgbClr val="6B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ïṡḷide">
                <a:extLst>
                  <a:ext uri="{FF2B5EF4-FFF2-40B4-BE49-F238E27FC236}">
                    <a16:creationId xmlns:a16="http://schemas.microsoft.com/office/drawing/2014/main" id="{217E5FF2-79AD-C266-C60E-518B683A0607}"/>
                  </a:ext>
                </a:extLst>
              </p:cNvPr>
              <p:cNvSpPr/>
              <p:nvPr/>
            </p:nvSpPr>
            <p:spPr bwMode="auto">
              <a:xfrm>
                <a:off x="2553" y="2625"/>
                <a:ext cx="1388" cy="11"/>
              </a:xfrm>
              <a:custGeom>
                <a:avLst/>
                <a:gdLst>
                  <a:gd name="T0" fmla="*/ 0 w 1388"/>
                  <a:gd name="T1" fmla="*/ 11 h 11"/>
                  <a:gd name="T2" fmla="*/ 1388 w 1388"/>
                  <a:gd name="T3" fmla="*/ 11 h 11"/>
                  <a:gd name="T4" fmla="*/ 1388 w 1388"/>
                  <a:gd name="T5" fmla="*/ 0 h 11"/>
                  <a:gd name="T6" fmla="*/ 0 w 1388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8" h="11">
                    <a:moveTo>
                      <a:pt x="0" y="11"/>
                    </a:moveTo>
                    <a:lnTo>
                      <a:pt x="1388" y="11"/>
                    </a:lnTo>
                    <a:lnTo>
                      <a:pt x="1388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îSľidè">
                <a:extLst>
                  <a:ext uri="{FF2B5EF4-FFF2-40B4-BE49-F238E27FC236}">
                    <a16:creationId xmlns:a16="http://schemas.microsoft.com/office/drawing/2014/main" id="{67C90E12-7E9D-350A-23C5-148B05EFF26A}"/>
                  </a:ext>
                </a:extLst>
              </p:cNvPr>
              <p:cNvSpPr/>
              <p:nvPr/>
            </p:nvSpPr>
            <p:spPr bwMode="auto">
              <a:xfrm>
                <a:off x="2553" y="2693"/>
                <a:ext cx="1388" cy="12"/>
              </a:xfrm>
              <a:prstGeom prst="rect">
                <a:avLst/>
              </a:prstGeom>
              <a:solidFill>
                <a:srgbClr val="6B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îṣľïḋé">
                <a:extLst>
                  <a:ext uri="{FF2B5EF4-FFF2-40B4-BE49-F238E27FC236}">
                    <a16:creationId xmlns:a16="http://schemas.microsoft.com/office/drawing/2014/main" id="{D44A6D44-7E40-E03C-983D-D6CF77978403}"/>
                  </a:ext>
                </a:extLst>
              </p:cNvPr>
              <p:cNvSpPr/>
              <p:nvPr/>
            </p:nvSpPr>
            <p:spPr bwMode="auto">
              <a:xfrm>
                <a:off x="2553" y="2693"/>
                <a:ext cx="1388" cy="12"/>
              </a:xfrm>
              <a:custGeom>
                <a:avLst/>
                <a:gdLst>
                  <a:gd name="T0" fmla="*/ 0 w 1388"/>
                  <a:gd name="T1" fmla="*/ 12 h 12"/>
                  <a:gd name="T2" fmla="*/ 1388 w 1388"/>
                  <a:gd name="T3" fmla="*/ 12 h 12"/>
                  <a:gd name="T4" fmla="*/ 1388 w 1388"/>
                  <a:gd name="T5" fmla="*/ 0 h 12"/>
                  <a:gd name="T6" fmla="*/ 0 w 138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8" h="12">
                    <a:moveTo>
                      <a:pt x="0" y="12"/>
                    </a:moveTo>
                    <a:lnTo>
                      <a:pt x="1388" y="12"/>
                    </a:lnTo>
                    <a:lnTo>
                      <a:pt x="1388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ï$lîḓê">
                <a:extLst>
                  <a:ext uri="{FF2B5EF4-FFF2-40B4-BE49-F238E27FC236}">
                    <a16:creationId xmlns:a16="http://schemas.microsoft.com/office/drawing/2014/main" id="{BB19306E-5CA4-86BC-0368-9CBC491A7F58}"/>
                  </a:ext>
                </a:extLst>
              </p:cNvPr>
              <p:cNvSpPr/>
              <p:nvPr/>
            </p:nvSpPr>
            <p:spPr bwMode="auto">
              <a:xfrm>
                <a:off x="2556" y="2761"/>
                <a:ext cx="1385" cy="12"/>
              </a:xfrm>
              <a:prstGeom prst="rect">
                <a:avLst/>
              </a:prstGeom>
              <a:solidFill>
                <a:srgbClr val="6B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išḷîḓê">
                <a:extLst>
                  <a:ext uri="{FF2B5EF4-FFF2-40B4-BE49-F238E27FC236}">
                    <a16:creationId xmlns:a16="http://schemas.microsoft.com/office/drawing/2014/main" id="{9CCB483F-DD8D-9145-C38B-5E4093574225}"/>
                  </a:ext>
                </a:extLst>
              </p:cNvPr>
              <p:cNvSpPr/>
              <p:nvPr/>
            </p:nvSpPr>
            <p:spPr bwMode="auto">
              <a:xfrm>
                <a:off x="2556" y="2761"/>
                <a:ext cx="1385" cy="12"/>
              </a:xfrm>
              <a:custGeom>
                <a:avLst/>
                <a:gdLst>
                  <a:gd name="T0" fmla="*/ 0 w 1385"/>
                  <a:gd name="T1" fmla="*/ 12 h 12"/>
                  <a:gd name="T2" fmla="*/ 1385 w 1385"/>
                  <a:gd name="T3" fmla="*/ 12 h 12"/>
                  <a:gd name="T4" fmla="*/ 1385 w 1385"/>
                  <a:gd name="T5" fmla="*/ 0 h 12"/>
                  <a:gd name="T6" fmla="*/ 0 w 1385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5" h="12">
                    <a:moveTo>
                      <a:pt x="0" y="12"/>
                    </a:moveTo>
                    <a:lnTo>
                      <a:pt x="1385" y="12"/>
                    </a:lnTo>
                    <a:lnTo>
                      <a:pt x="1385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0" name="išḻîḑe">
                <a:extLst>
                  <a:ext uri="{FF2B5EF4-FFF2-40B4-BE49-F238E27FC236}">
                    <a16:creationId xmlns:a16="http://schemas.microsoft.com/office/drawing/2014/main" id="{03B4EB88-3E9B-D127-7584-408B33FE38CB}"/>
                  </a:ext>
                </a:extLst>
              </p:cNvPr>
              <p:cNvSpPr/>
              <p:nvPr/>
            </p:nvSpPr>
            <p:spPr bwMode="auto">
              <a:xfrm>
                <a:off x="2556" y="2829"/>
                <a:ext cx="1385" cy="12"/>
              </a:xfrm>
              <a:prstGeom prst="rect">
                <a:avLst/>
              </a:prstGeom>
              <a:solidFill>
                <a:srgbClr val="6B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îŝliḋé">
                <a:extLst>
                  <a:ext uri="{FF2B5EF4-FFF2-40B4-BE49-F238E27FC236}">
                    <a16:creationId xmlns:a16="http://schemas.microsoft.com/office/drawing/2014/main" id="{D30B1F91-B844-6543-8CF7-089BE67F1B42}"/>
                  </a:ext>
                </a:extLst>
              </p:cNvPr>
              <p:cNvSpPr/>
              <p:nvPr/>
            </p:nvSpPr>
            <p:spPr bwMode="auto">
              <a:xfrm>
                <a:off x="2556" y="2829"/>
                <a:ext cx="1385" cy="12"/>
              </a:xfrm>
              <a:custGeom>
                <a:avLst/>
                <a:gdLst>
                  <a:gd name="T0" fmla="*/ 0 w 1385"/>
                  <a:gd name="T1" fmla="*/ 12 h 12"/>
                  <a:gd name="T2" fmla="*/ 1385 w 1385"/>
                  <a:gd name="T3" fmla="*/ 12 h 12"/>
                  <a:gd name="T4" fmla="*/ 1385 w 1385"/>
                  <a:gd name="T5" fmla="*/ 0 h 12"/>
                  <a:gd name="T6" fmla="*/ 0 w 1385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5" h="12">
                    <a:moveTo>
                      <a:pt x="0" y="12"/>
                    </a:moveTo>
                    <a:lnTo>
                      <a:pt x="1385" y="12"/>
                    </a:lnTo>
                    <a:lnTo>
                      <a:pt x="1385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2" name="iS1íḋe">
                <a:extLst>
                  <a:ext uri="{FF2B5EF4-FFF2-40B4-BE49-F238E27FC236}">
                    <a16:creationId xmlns:a16="http://schemas.microsoft.com/office/drawing/2014/main" id="{5E186C52-5250-2861-34E8-54307E3A0400}"/>
                  </a:ext>
                </a:extLst>
              </p:cNvPr>
              <p:cNvSpPr/>
              <p:nvPr/>
            </p:nvSpPr>
            <p:spPr bwMode="auto">
              <a:xfrm>
                <a:off x="2556" y="2898"/>
                <a:ext cx="1385" cy="12"/>
              </a:xfrm>
              <a:prstGeom prst="rect">
                <a:avLst/>
              </a:prstGeom>
              <a:solidFill>
                <a:srgbClr val="6B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3" name="î$ḷîḓè">
                <a:extLst>
                  <a:ext uri="{FF2B5EF4-FFF2-40B4-BE49-F238E27FC236}">
                    <a16:creationId xmlns:a16="http://schemas.microsoft.com/office/drawing/2014/main" id="{AFB56484-9E5C-381B-3142-BBBFAC444C8F}"/>
                  </a:ext>
                </a:extLst>
              </p:cNvPr>
              <p:cNvSpPr/>
              <p:nvPr/>
            </p:nvSpPr>
            <p:spPr bwMode="auto">
              <a:xfrm>
                <a:off x="2556" y="2898"/>
                <a:ext cx="1385" cy="12"/>
              </a:xfrm>
              <a:custGeom>
                <a:avLst/>
                <a:gdLst>
                  <a:gd name="T0" fmla="*/ 0 w 1385"/>
                  <a:gd name="T1" fmla="*/ 12 h 12"/>
                  <a:gd name="T2" fmla="*/ 1385 w 1385"/>
                  <a:gd name="T3" fmla="*/ 12 h 12"/>
                  <a:gd name="T4" fmla="*/ 1385 w 1385"/>
                  <a:gd name="T5" fmla="*/ 0 h 12"/>
                  <a:gd name="T6" fmla="*/ 0 w 1385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5" h="12">
                    <a:moveTo>
                      <a:pt x="0" y="12"/>
                    </a:moveTo>
                    <a:lnTo>
                      <a:pt x="1385" y="12"/>
                    </a:lnTo>
                    <a:lnTo>
                      <a:pt x="1385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4" name="îṡļïdè">
                <a:extLst>
                  <a:ext uri="{FF2B5EF4-FFF2-40B4-BE49-F238E27FC236}">
                    <a16:creationId xmlns:a16="http://schemas.microsoft.com/office/drawing/2014/main" id="{8D65BA48-E329-B351-578F-C4F945F34DB5}"/>
                  </a:ext>
                </a:extLst>
              </p:cNvPr>
              <p:cNvSpPr/>
              <p:nvPr/>
            </p:nvSpPr>
            <p:spPr bwMode="auto">
              <a:xfrm>
                <a:off x="2556" y="2966"/>
                <a:ext cx="1385" cy="12"/>
              </a:xfrm>
              <a:prstGeom prst="rect">
                <a:avLst/>
              </a:prstGeom>
              <a:solidFill>
                <a:srgbClr val="6B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5" name="íšlîḓè">
                <a:extLst>
                  <a:ext uri="{FF2B5EF4-FFF2-40B4-BE49-F238E27FC236}">
                    <a16:creationId xmlns:a16="http://schemas.microsoft.com/office/drawing/2014/main" id="{47B46A6E-A072-931F-BF3C-C3E811E1249E}"/>
                  </a:ext>
                </a:extLst>
              </p:cNvPr>
              <p:cNvSpPr/>
              <p:nvPr/>
            </p:nvSpPr>
            <p:spPr bwMode="auto">
              <a:xfrm>
                <a:off x="2556" y="2966"/>
                <a:ext cx="1385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6" name="í$1idè">
                <a:extLst>
                  <a:ext uri="{FF2B5EF4-FFF2-40B4-BE49-F238E27FC236}">
                    <a16:creationId xmlns:a16="http://schemas.microsoft.com/office/drawing/2014/main" id="{FB05AEDC-5B64-E26C-16CC-4E1A7B9BE4FA}"/>
                  </a:ext>
                </a:extLst>
              </p:cNvPr>
              <p:cNvSpPr/>
              <p:nvPr/>
            </p:nvSpPr>
            <p:spPr bwMode="auto">
              <a:xfrm>
                <a:off x="2556" y="3034"/>
                <a:ext cx="1385" cy="12"/>
              </a:xfrm>
              <a:prstGeom prst="rect">
                <a:avLst/>
              </a:prstGeom>
              <a:solidFill>
                <a:srgbClr val="6B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7" name="íšḻîḑê">
                <a:extLst>
                  <a:ext uri="{FF2B5EF4-FFF2-40B4-BE49-F238E27FC236}">
                    <a16:creationId xmlns:a16="http://schemas.microsoft.com/office/drawing/2014/main" id="{003657FD-0DDE-0877-FFBC-A065F27958A7}"/>
                  </a:ext>
                </a:extLst>
              </p:cNvPr>
              <p:cNvSpPr/>
              <p:nvPr/>
            </p:nvSpPr>
            <p:spPr bwMode="auto">
              <a:xfrm>
                <a:off x="2556" y="3034"/>
                <a:ext cx="1385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8" name="îṧļîdé">
                <a:extLst>
                  <a:ext uri="{FF2B5EF4-FFF2-40B4-BE49-F238E27FC236}">
                    <a16:creationId xmlns:a16="http://schemas.microsoft.com/office/drawing/2014/main" id="{E5BF72B1-CF56-3E6D-9D8F-86A9B49ECEA2}"/>
                  </a:ext>
                </a:extLst>
              </p:cNvPr>
              <p:cNvSpPr/>
              <p:nvPr/>
            </p:nvSpPr>
            <p:spPr bwMode="auto">
              <a:xfrm>
                <a:off x="2556" y="3103"/>
                <a:ext cx="1385" cy="11"/>
              </a:xfrm>
              <a:prstGeom prst="rect">
                <a:avLst/>
              </a:prstGeom>
              <a:solidFill>
                <a:srgbClr val="6B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9" name="íṩ1íďe">
                <a:extLst>
                  <a:ext uri="{FF2B5EF4-FFF2-40B4-BE49-F238E27FC236}">
                    <a16:creationId xmlns:a16="http://schemas.microsoft.com/office/drawing/2014/main" id="{F4DD63A2-9C09-A740-4C84-42FCBE0B8287}"/>
                  </a:ext>
                </a:extLst>
              </p:cNvPr>
              <p:cNvSpPr/>
              <p:nvPr/>
            </p:nvSpPr>
            <p:spPr bwMode="auto">
              <a:xfrm>
                <a:off x="2556" y="3103"/>
                <a:ext cx="1385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0" name="îšļiḑè">
                <a:extLst>
                  <a:ext uri="{FF2B5EF4-FFF2-40B4-BE49-F238E27FC236}">
                    <a16:creationId xmlns:a16="http://schemas.microsoft.com/office/drawing/2014/main" id="{343B5072-3427-75BB-FAB3-A71AB67DF6D8}"/>
                  </a:ext>
                </a:extLst>
              </p:cNvPr>
              <p:cNvSpPr/>
              <p:nvPr/>
            </p:nvSpPr>
            <p:spPr bwMode="auto">
              <a:xfrm>
                <a:off x="2556" y="3171"/>
                <a:ext cx="1385" cy="12"/>
              </a:xfrm>
              <a:prstGeom prst="rect">
                <a:avLst/>
              </a:prstGeom>
              <a:solidFill>
                <a:srgbClr val="6B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1" name="íṥlïďe">
                <a:extLst>
                  <a:ext uri="{FF2B5EF4-FFF2-40B4-BE49-F238E27FC236}">
                    <a16:creationId xmlns:a16="http://schemas.microsoft.com/office/drawing/2014/main" id="{AE4A2ADC-8EA1-AC78-04E2-4EFC08705793}"/>
                  </a:ext>
                </a:extLst>
              </p:cNvPr>
              <p:cNvSpPr/>
              <p:nvPr/>
            </p:nvSpPr>
            <p:spPr bwMode="auto">
              <a:xfrm>
                <a:off x="2556" y="3171"/>
                <a:ext cx="1385" cy="12"/>
              </a:xfrm>
              <a:custGeom>
                <a:avLst/>
                <a:gdLst>
                  <a:gd name="T0" fmla="*/ 0 w 1385"/>
                  <a:gd name="T1" fmla="*/ 12 h 12"/>
                  <a:gd name="T2" fmla="*/ 1385 w 1385"/>
                  <a:gd name="T3" fmla="*/ 12 h 12"/>
                  <a:gd name="T4" fmla="*/ 1385 w 1385"/>
                  <a:gd name="T5" fmla="*/ 0 h 12"/>
                  <a:gd name="T6" fmla="*/ 0 w 1385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5" h="12">
                    <a:moveTo>
                      <a:pt x="0" y="12"/>
                    </a:moveTo>
                    <a:lnTo>
                      <a:pt x="1385" y="12"/>
                    </a:lnTo>
                    <a:lnTo>
                      <a:pt x="1385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2" name="iś1iḍê">
                <a:extLst>
                  <a:ext uri="{FF2B5EF4-FFF2-40B4-BE49-F238E27FC236}">
                    <a16:creationId xmlns:a16="http://schemas.microsoft.com/office/drawing/2014/main" id="{8DBD627E-5BED-9D28-6AAF-36876CBA361C}"/>
                  </a:ext>
                </a:extLst>
              </p:cNvPr>
              <p:cNvSpPr/>
              <p:nvPr/>
            </p:nvSpPr>
            <p:spPr bwMode="auto">
              <a:xfrm>
                <a:off x="2556" y="3239"/>
                <a:ext cx="1385" cy="12"/>
              </a:xfrm>
              <a:prstGeom prst="rect">
                <a:avLst/>
              </a:prstGeom>
              <a:solidFill>
                <a:srgbClr val="6B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3" name="íSḷïdè">
                <a:extLst>
                  <a:ext uri="{FF2B5EF4-FFF2-40B4-BE49-F238E27FC236}">
                    <a16:creationId xmlns:a16="http://schemas.microsoft.com/office/drawing/2014/main" id="{474A4A77-A4D1-BA05-07CF-EF52088A4A5F}"/>
                  </a:ext>
                </a:extLst>
              </p:cNvPr>
              <p:cNvSpPr/>
              <p:nvPr/>
            </p:nvSpPr>
            <p:spPr bwMode="auto">
              <a:xfrm>
                <a:off x="2556" y="3239"/>
                <a:ext cx="1385" cy="12"/>
              </a:xfrm>
              <a:custGeom>
                <a:avLst/>
                <a:gdLst>
                  <a:gd name="T0" fmla="*/ 0 w 1385"/>
                  <a:gd name="T1" fmla="*/ 12 h 12"/>
                  <a:gd name="T2" fmla="*/ 1385 w 1385"/>
                  <a:gd name="T3" fmla="*/ 12 h 12"/>
                  <a:gd name="T4" fmla="*/ 1385 w 1385"/>
                  <a:gd name="T5" fmla="*/ 0 h 12"/>
                  <a:gd name="T6" fmla="*/ 0 w 1385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5" h="12">
                    <a:moveTo>
                      <a:pt x="0" y="12"/>
                    </a:moveTo>
                    <a:lnTo>
                      <a:pt x="1385" y="12"/>
                    </a:lnTo>
                    <a:lnTo>
                      <a:pt x="1385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4" name="îŝḷîḋè">
                <a:extLst>
                  <a:ext uri="{FF2B5EF4-FFF2-40B4-BE49-F238E27FC236}">
                    <a16:creationId xmlns:a16="http://schemas.microsoft.com/office/drawing/2014/main" id="{D1268AE2-F6C8-689F-059D-8131129B3E14}"/>
                  </a:ext>
                </a:extLst>
              </p:cNvPr>
              <p:cNvSpPr/>
              <p:nvPr/>
            </p:nvSpPr>
            <p:spPr bwMode="auto">
              <a:xfrm>
                <a:off x="2455" y="766"/>
                <a:ext cx="1531" cy="564"/>
              </a:xfrm>
              <a:custGeom>
                <a:avLst/>
                <a:gdLst>
                  <a:gd name="T0" fmla="*/ 0 w 515"/>
                  <a:gd name="T1" fmla="*/ 189 h 190"/>
                  <a:gd name="T2" fmla="*/ 269 w 515"/>
                  <a:gd name="T3" fmla="*/ 0 h 190"/>
                  <a:gd name="T4" fmla="*/ 515 w 515"/>
                  <a:gd name="T5" fmla="*/ 189 h 190"/>
                  <a:gd name="T6" fmla="*/ 481 w 515"/>
                  <a:gd name="T7" fmla="*/ 190 h 190"/>
                  <a:gd name="T8" fmla="*/ 266 w 515"/>
                  <a:gd name="T9" fmla="*/ 31 h 190"/>
                  <a:gd name="T10" fmla="*/ 42 w 515"/>
                  <a:gd name="T11" fmla="*/ 189 h 190"/>
                  <a:gd name="T12" fmla="*/ 0 w 515"/>
                  <a:gd name="T13" fmla="*/ 189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5" h="190">
                    <a:moveTo>
                      <a:pt x="0" y="189"/>
                    </a:moveTo>
                    <a:cubicBezTo>
                      <a:pt x="4" y="185"/>
                      <a:pt x="269" y="0"/>
                      <a:pt x="269" y="0"/>
                    </a:cubicBezTo>
                    <a:cubicBezTo>
                      <a:pt x="515" y="189"/>
                      <a:pt x="515" y="189"/>
                      <a:pt x="515" y="189"/>
                    </a:cubicBezTo>
                    <a:cubicBezTo>
                      <a:pt x="481" y="190"/>
                      <a:pt x="481" y="190"/>
                      <a:pt x="481" y="190"/>
                    </a:cubicBezTo>
                    <a:cubicBezTo>
                      <a:pt x="266" y="31"/>
                      <a:pt x="266" y="31"/>
                      <a:pt x="266" y="31"/>
                    </a:cubicBezTo>
                    <a:cubicBezTo>
                      <a:pt x="42" y="189"/>
                      <a:pt x="42" y="189"/>
                      <a:pt x="42" y="189"/>
                    </a:cubicBez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E5E1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5" name="işlïḑè">
                <a:extLst>
                  <a:ext uri="{FF2B5EF4-FFF2-40B4-BE49-F238E27FC236}">
                    <a16:creationId xmlns:a16="http://schemas.microsoft.com/office/drawing/2014/main" id="{A48ECA6B-CFB7-1252-54C2-3D1FF874B83A}"/>
                  </a:ext>
                </a:extLst>
              </p:cNvPr>
              <p:cNvSpPr/>
              <p:nvPr/>
            </p:nvSpPr>
            <p:spPr bwMode="auto">
              <a:xfrm>
                <a:off x="2844" y="932"/>
                <a:ext cx="809" cy="306"/>
              </a:xfrm>
              <a:custGeom>
                <a:avLst/>
                <a:gdLst>
                  <a:gd name="T0" fmla="*/ 809 w 809"/>
                  <a:gd name="T1" fmla="*/ 306 h 306"/>
                  <a:gd name="T2" fmla="*/ 0 w 809"/>
                  <a:gd name="T3" fmla="*/ 306 h 306"/>
                  <a:gd name="T4" fmla="*/ 408 w 809"/>
                  <a:gd name="T5" fmla="*/ 0 h 306"/>
                  <a:gd name="T6" fmla="*/ 809 w 809"/>
                  <a:gd name="T7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9" h="306">
                    <a:moveTo>
                      <a:pt x="809" y="306"/>
                    </a:moveTo>
                    <a:lnTo>
                      <a:pt x="0" y="306"/>
                    </a:lnTo>
                    <a:lnTo>
                      <a:pt x="408" y="0"/>
                    </a:lnTo>
                    <a:lnTo>
                      <a:pt x="809" y="306"/>
                    </a:lnTo>
                    <a:close/>
                  </a:path>
                </a:pathLst>
              </a:custGeom>
              <a:solidFill>
                <a:srgbClr val="BFB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6" name="ïślîde">
                <a:extLst>
                  <a:ext uri="{FF2B5EF4-FFF2-40B4-BE49-F238E27FC236}">
                    <a16:creationId xmlns:a16="http://schemas.microsoft.com/office/drawing/2014/main" id="{DBAA86B0-233F-0DE3-B737-4053C7BD69E2}"/>
                  </a:ext>
                </a:extLst>
              </p:cNvPr>
              <p:cNvSpPr/>
              <p:nvPr/>
            </p:nvSpPr>
            <p:spPr bwMode="auto">
              <a:xfrm>
                <a:off x="3156" y="1232"/>
                <a:ext cx="613" cy="92"/>
              </a:xfrm>
              <a:custGeom>
                <a:avLst/>
                <a:gdLst>
                  <a:gd name="T0" fmla="*/ 0 w 206"/>
                  <a:gd name="T1" fmla="*/ 31 h 31"/>
                  <a:gd name="T2" fmla="*/ 40 w 206"/>
                  <a:gd name="T3" fmla="*/ 0 h 31"/>
                  <a:gd name="T4" fmla="*/ 165 w 206"/>
                  <a:gd name="T5" fmla="*/ 0 h 31"/>
                  <a:gd name="T6" fmla="*/ 206 w 206"/>
                  <a:gd name="T7" fmla="*/ 30 h 31"/>
                  <a:gd name="T8" fmla="*/ 0 w 206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1">
                    <a:moveTo>
                      <a:pt x="0" y="31"/>
                    </a:moveTo>
                    <a:cubicBezTo>
                      <a:pt x="3" y="29"/>
                      <a:pt x="40" y="0"/>
                      <a:pt x="4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06" y="30"/>
                      <a:pt x="206" y="30"/>
                      <a:pt x="206" y="30"/>
                    </a:cubicBez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8E8A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7" name="îšḻîḑê">
                <a:extLst>
                  <a:ext uri="{FF2B5EF4-FFF2-40B4-BE49-F238E27FC236}">
                    <a16:creationId xmlns:a16="http://schemas.microsoft.com/office/drawing/2014/main" id="{3ABF80FC-F8C7-8469-E916-824F9A724EBB}"/>
                  </a:ext>
                </a:extLst>
              </p:cNvPr>
              <p:cNvSpPr/>
              <p:nvPr/>
            </p:nvSpPr>
            <p:spPr bwMode="auto">
              <a:xfrm>
                <a:off x="2925" y="1568"/>
                <a:ext cx="659" cy="659"/>
              </a:xfrm>
              <a:prstGeom prst="rect">
                <a:avLst/>
              </a:prstGeom>
              <a:solidFill>
                <a:srgbClr val="3A8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8" name="îS1ídê">
                <a:extLst>
                  <a:ext uri="{FF2B5EF4-FFF2-40B4-BE49-F238E27FC236}">
                    <a16:creationId xmlns:a16="http://schemas.microsoft.com/office/drawing/2014/main" id="{8C39F3CB-AEA2-53AB-1114-02B8B547EB60}"/>
                  </a:ext>
                </a:extLst>
              </p:cNvPr>
              <p:cNvSpPr/>
              <p:nvPr/>
            </p:nvSpPr>
            <p:spPr bwMode="auto">
              <a:xfrm>
                <a:off x="2717" y="932"/>
                <a:ext cx="731" cy="395"/>
              </a:xfrm>
              <a:custGeom>
                <a:avLst/>
                <a:gdLst>
                  <a:gd name="T0" fmla="*/ 457 w 731"/>
                  <a:gd name="T1" fmla="*/ 389 h 395"/>
                  <a:gd name="T2" fmla="*/ 731 w 731"/>
                  <a:gd name="T3" fmla="*/ 155 h 395"/>
                  <a:gd name="T4" fmla="*/ 535 w 731"/>
                  <a:gd name="T5" fmla="*/ 0 h 395"/>
                  <a:gd name="T6" fmla="*/ 0 w 731"/>
                  <a:gd name="T7" fmla="*/ 395 h 395"/>
                  <a:gd name="T8" fmla="*/ 457 w 731"/>
                  <a:gd name="T9" fmla="*/ 389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1" h="395">
                    <a:moveTo>
                      <a:pt x="457" y="389"/>
                    </a:moveTo>
                    <a:lnTo>
                      <a:pt x="731" y="155"/>
                    </a:lnTo>
                    <a:lnTo>
                      <a:pt x="535" y="0"/>
                    </a:lnTo>
                    <a:lnTo>
                      <a:pt x="0" y="395"/>
                    </a:lnTo>
                    <a:lnTo>
                      <a:pt x="457" y="389"/>
                    </a:lnTo>
                    <a:close/>
                  </a:path>
                </a:pathLst>
              </a:custGeom>
              <a:solidFill>
                <a:srgbClr val="A5A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9" name="íṧḷíḋê">
                <a:extLst>
                  <a:ext uri="{FF2B5EF4-FFF2-40B4-BE49-F238E27FC236}">
                    <a16:creationId xmlns:a16="http://schemas.microsoft.com/office/drawing/2014/main" id="{DFB48925-64F2-ED3F-B24C-62E62DDFC79D}"/>
                  </a:ext>
                </a:extLst>
              </p:cNvPr>
              <p:cNvSpPr/>
              <p:nvPr/>
            </p:nvSpPr>
            <p:spPr bwMode="auto">
              <a:xfrm>
                <a:off x="2717" y="1232"/>
                <a:ext cx="558" cy="95"/>
              </a:xfrm>
              <a:custGeom>
                <a:avLst/>
                <a:gdLst>
                  <a:gd name="T0" fmla="*/ 469 w 558"/>
                  <a:gd name="T1" fmla="*/ 89 h 95"/>
                  <a:gd name="T2" fmla="*/ 558 w 558"/>
                  <a:gd name="T3" fmla="*/ 0 h 95"/>
                  <a:gd name="T4" fmla="*/ 121 w 558"/>
                  <a:gd name="T5" fmla="*/ 6 h 95"/>
                  <a:gd name="T6" fmla="*/ 0 w 558"/>
                  <a:gd name="T7" fmla="*/ 95 h 95"/>
                  <a:gd name="T8" fmla="*/ 469 w 558"/>
                  <a:gd name="T9" fmla="*/ 8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8" h="95">
                    <a:moveTo>
                      <a:pt x="469" y="89"/>
                    </a:moveTo>
                    <a:lnTo>
                      <a:pt x="558" y="0"/>
                    </a:lnTo>
                    <a:lnTo>
                      <a:pt x="121" y="6"/>
                    </a:lnTo>
                    <a:lnTo>
                      <a:pt x="0" y="95"/>
                    </a:lnTo>
                    <a:lnTo>
                      <a:pt x="469" y="89"/>
                    </a:lnTo>
                    <a:close/>
                  </a:path>
                </a:pathLst>
              </a:custGeom>
              <a:solidFill>
                <a:srgbClr val="777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0" name="îṧlïḓê">
                <a:extLst>
                  <a:ext uri="{FF2B5EF4-FFF2-40B4-BE49-F238E27FC236}">
                    <a16:creationId xmlns:a16="http://schemas.microsoft.com/office/drawing/2014/main" id="{CBA250A0-0093-981C-2E80-6CF75E7EEE10}"/>
                  </a:ext>
                </a:extLst>
              </p:cNvPr>
              <p:cNvSpPr/>
              <p:nvPr/>
            </p:nvSpPr>
            <p:spPr bwMode="auto">
              <a:xfrm>
                <a:off x="3234" y="932"/>
                <a:ext cx="419" cy="309"/>
              </a:xfrm>
              <a:custGeom>
                <a:avLst/>
                <a:gdLst>
                  <a:gd name="T0" fmla="*/ 1 w 141"/>
                  <a:gd name="T1" fmla="*/ 7 h 104"/>
                  <a:gd name="T2" fmla="*/ 128 w 141"/>
                  <a:gd name="T3" fmla="*/ 104 h 104"/>
                  <a:gd name="T4" fmla="*/ 141 w 141"/>
                  <a:gd name="T5" fmla="*/ 103 h 104"/>
                  <a:gd name="T6" fmla="*/ 6 w 141"/>
                  <a:gd name="T7" fmla="*/ 0 h 104"/>
                  <a:gd name="T8" fmla="*/ 0 w 141"/>
                  <a:gd name="T9" fmla="*/ 1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04">
                    <a:moveTo>
                      <a:pt x="1" y="7"/>
                    </a:moveTo>
                    <a:cubicBezTo>
                      <a:pt x="3" y="8"/>
                      <a:pt x="128" y="104"/>
                      <a:pt x="128" y="104"/>
                    </a:cubicBezTo>
                    <a:cubicBezTo>
                      <a:pt x="141" y="103"/>
                      <a:pt x="141" y="103"/>
                      <a:pt x="141" y="10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A5A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1" name="ïsḷïḍe">
                <a:extLst>
                  <a:ext uri="{FF2B5EF4-FFF2-40B4-BE49-F238E27FC236}">
                    <a16:creationId xmlns:a16="http://schemas.microsoft.com/office/drawing/2014/main" id="{C43598BB-6781-2FC4-771C-12C425ADD7D9}"/>
                  </a:ext>
                </a:extLst>
              </p:cNvPr>
              <p:cNvSpPr/>
              <p:nvPr/>
            </p:nvSpPr>
            <p:spPr bwMode="auto">
              <a:xfrm>
                <a:off x="3602" y="1232"/>
                <a:ext cx="167" cy="89"/>
              </a:xfrm>
              <a:custGeom>
                <a:avLst/>
                <a:gdLst>
                  <a:gd name="T0" fmla="*/ 0 w 167"/>
                  <a:gd name="T1" fmla="*/ 0 h 89"/>
                  <a:gd name="T2" fmla="*/ 113 w 167"/>
                  <a:gd name="T3" fmla="*/ 89 h 89"/>
                  <a:gd name="T4" fmla="*/ 167 w 167"/>
                  <a:gd name="T5" fmla="*/ 89 h 89"/>
                  <a:gd name="T6" fmla="*/ 42 w 167"/>
                  <a:gd name="T7" fmla="*/ 0 h 89"/>
                  <a:gd name="T8" fmla="*/ 0 w 167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89">
                    <a:moveTo>
                      <a:pt x="0" y="0"/>
                    </a:moveTo>
                    <a:lnTo>
                      <a:pt x="113" y="89"/>
                    </a:lnTo>
                    <a:lnTo>
                      <a:pt x="167" y="89"/>
                    </a:ln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7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2" name="îŝḻîḋe">
                <a:extLst>
                  <a:ext uri="{FF2B5EF4-FFF2-40B4-BE49-F238E27FC236}">
                    <a16:creationId xmlns:a16="http://schemas.microsoft.com/office/drawing/2014/main" id="{7CF9AD79-E6AC-4614-D4CC-8335968FCB17}"/>
                  </a:ext>
                </a:extLst>
              </p:cNvPr>
              <p:cNvSpPr/>
              <p:nvPr/>
            </p:nvSpPr>
            <p:spPr bwMode="auto">
              <a:xfrm>
                <a:off x="2928" y="1568"/>
                <a:ext cx="222" cy="656"/>
              </a:xfrm>
              <a:prstGeom prst="rect">
                <a:avLst/>
              </a:prstGeom>
              <a:solidFill>
                <a:srgbClr val="337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3" name="ís1ïde">
                <a:extLst>
                  <a:ext uri="{FF2B5EF4-FFF2-40B4-BE49-F238E27FC236}">
                    <a16:creationId xmlns:a16="http://schemas.microsoft.com/office/drawing/2014/main" id="{FA878356-1E4D-3ECB-B721-3B173E5FCE9F}"/>
                  </a:ext>
                </a:extLst>
              </p:cNvPr>
              <p:cNvSpPr/>
              <p:nvPr/>
            </p:nvSpPr>
            <p:spPr bwMode="auto">
              <a:xfrm>
                <a:off x="2925" y="1568"/>
                <a:ext cx="653" cy="139"/>
              </a:xfrm>
              <a:prstGeom prst="rect">
                <a:avLst/>
              </a:prstGeom>
              <a:solidFill>
                <a:srgbClr val="337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4" name="íṧḷíḑê">
                <a:extLst>
                  <a:ext uri="{FF2B5EF4-FFF2-40B4-BE49-F238E27FC236}">
                    <a16:creationId xmlns:a16="http://schemas.microsoft.com/office/drawing/2014/main" id="{FD2F805B-4D52-4909-EAE2-2FBA3BC268A8}"/>
                  </a:ext>
                </a:extLst>
              </p:cNvPr>
              <p:cNvSpPr/>
              <p:nvPr/>
            </p:nvSpPr>
            <p:spPr bwMode="auto">
              <a:xfrm>
                <a:off x="2925" y="1568"/>
                <a:ext cx="53" cy="6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5" name="íṡḻídè">
                <a:extLst>
                  <a:ext uri="{FF2B5EF4-FFF2-40B4-BE49-F238E27FC236}">
                    <a16:creationId xmlns:a16="http://schemas.microsoft.com/office/drawing/2014/main" id="{9BB82347-AC43-E770-7585-B3D6B2AD721B}"/>
                  </a:ext>
                </a:extLst>
              </p:cNvPr>
              <p:cNvSpPr/>
              <p:nvPr/>
            </p:nvSpPr>
            <p:spPr bwMode="auto">
              <a:xfrm>
                <a:off x="3534" y="1568"/>
                <a:ext cx="53" cy="6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6" name="ïŝ1ïḓé">
                <a:extLst>
                  <a:ext uri="{FF2B5EF4-FFF2-40B4-BE49-F238E27FC236}">
                    <a16:creationId xmlns:a16="http://schemas.microsoft.com/office/drawing/2014/main" id="{12397904-F8C0-1BDB-15EC-BF78545D15CA}"/>
                  </a:ext>
                </a:extLst>
              </p:cNvPr>
              <p:cNvSpPr/>
              <p:nvPr/>
            </p:nvSpPr>
            <p:spPr bwMode="auto">
              <a:xfrm>
                <a:off x="2925" y="1562"/>
                <a:ext cx="659" cy="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7" name="iŝļïḓè">
                <a:extLst>
                  <a:ext uri="{FF2B5EF4-FFF2-40B4-BE49-F238E27FC236}">
                    <a16:creationId xmlns:a16="http://schemas.microsoft.com/office/drawing/2014/main" id="{F335A6CB-C63A-4A76-2E0F-71311075E239}"/>
                  </a:ext>
                </a:extLst>
              </p:cNvPr>
              <p:cNvSpPr/>
              <p:nvPr/>
            </p:nvSpPr>
            <p:spPr bwMode="auto">
              <a:xfrm>
                <a:off x="2925" y="2191"/>
                <a:ext cx="659" cy="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8" name="iŝľîde">
                <a:extLst>
                  <a:ext uri="{FF2B5EF4-FFF2-40B4-BE49-F238E27FC236}">
                    <a16:creationId xmlns:a16="http://schemas.microsoft.com/office/drawing/2014/main" id="{AD88E509-E843-6411-EE44-D5B5E6030315}"/>
                  </a:ext>
                </a:extLst>
              </p:cNvPr>
              <p:cNvSpPr/>
              <p:nvPr/>
            </p:nvSpPr>
            <p:spPr bwMode="auto">
              <a:xfrm>
                <a:off x="2939" y="1568"/>
                <a:ext cx="648" cy="659"/>
              </a:xfrm>
              <a:custGeom>
                <a:avLst/>
                <a:gdLst>
                  <a:gd name="T0" fmla="*/ 648 w 648"/>
                  <a:gd name="T1" fmla="*/ 249 h 659"/>
                  <a:gd name="T2" fmla="*/ 470 w 648"/>
                  <a:gd name="T3" fmla="*/ 166 h 659"/>
                  <a:gd name="T4" fmla="*/ 636 w 648"/>
                  <a:gd name="T5" fmla="*/ 151 h 659"/>
                  <a:gd name="T6" fmla="*/ 470 w 648"/>
                  <a:gd name="T7" fmla="*/ 32 h 659"/>
                  <a:gd name="T8" fmla="*/ 455 w 648"/>
                  <a:gd name="T9" fmla="*/ 151 h 659"/>
                  <a:gd name="T10" fmla="*/ 339 w 648"/>
                  <a:gd name="T11" fmla="*/ 0 h 659"/>
                  <a:gd name="T12" fmla="*/ 286 w 648"/>
                  <a:gd name="T13" fmla="*/ 151 h 659"/>
                  <a:gd name="T14" fmla="*/ 173 w 648"/>
                  <a:gd name="T15" fmla="*/ 20 h 659"/>
                  <a:gd name="T16" fmla="*/ 158 w 648"/>
                  <a:gd name="T17" fmla="*/ 151 h 659"/>
                  <a:gd name="T18" fmla="*/ 0 w 648"/>
                  <a:gd name="T19" fmla="*/ 166 h 659"/>
                  <a:gd name="T20" fmla="*/ 158 w 648"/>
                  <a:gd name="T21" fmla="*/ 249 h 659"/>
                  <a:gd name="T22" fmla="*/ 12 w 648"/>
                  <a:gd name="T23" fmla="*/ 288 h 659"/>
                  <a:gd name="T24" fmla="*/ 158 w 648"/>
                  <a:gd name="T25" fmla="*/ 391 h 659"/>
                  <a:gd name="T26" fmla="*/ 6 w 648"/>
                  <a:gd name="T27" fmla="*/ 406 h 659"/>
                  <a:gd name="T28" fmla="*/ 158 w 648"/>
                  <a:gd name="T29" fmla="*/ 656 h 659"/>
                  <a:gd name="T30" fmla="*/ 173 w 648"/>
                  <a:gd name="T31" fmla="*/ 406 h 659"/>
                  <a:gd name="T32" fmla="*/ 286 w 648"/>
                  <a:gd name="T33" fmla="*/ 659 h 659"/>
                  <a:gd name="T34" fmla="*/ 339 w 648"/>
                  <a:gd name="T35" fmla="*/ 406 h 659"/>
                  <a:gd name="T36" fmla="*/ 455 w 648"/>
                  <a:gd name="T37" fmla="*/ 635 h 659"/>
                  <a:gd name="T38" fmla="*/ 470 w 648"/>
                  <a:gd name="T39" fmla="*/ 406 h 659"/>
                  <a:gd name="T40" fmla="*/ 642 w 648"/>
                  <a:gd name="T41" fmla="*/ 391 h 659"/>
                  <a:gd name="T42" fmla="*/ 470 w 648"/>
                  <a:gd name="T43" fmla="*/ 288 h 659"/>
                  <a:gd name="T44" fmla="*/ 455 w 648"/>
                  <a:gd name="T45" fmla="*/ 166 h 659"/>
                  <a:gd name="T46" fmla="*/ 339 w 648"/>
                  <a:gd name="T47" fmla="*/ 249 h 659"/>
                  <a:gd name="T48" fmla="*/ 455 w 648"/>
                  <a:gd name="T49" fmla="*/ 166 h 659"/>
                  <a:gd name="T50" fmla="*/ 286 w 648"/>
                  <a:gd name="T51" fmla="*/ 166 h 659"/>
                  <a:gd name="T52" fmla="*/ 173 w 648"/>
                  <a:gd name="T53" fmla="*/ 249 h 659"/>
                  <a:gd name="T54" fmla="*/ 173 w 648"/>
                  <a:gd name="T55" fmla="*/ 391 h 659"/>
                  <a:gd name="T56" fmla="*/ 286 w 648"/>
                  <a:gd name="T57" fmla="*/ 288 h 659"/>
                  <a:gd name="T58" fmla="*/ 173 w 648"/>
                  <a:gd name="T59" fmla="*/ 391 h 659"/>
                  <a:gd name="T60" fmla="*/ 339 w 648"/>
                  <a:gd name="T61" fmla="*/ 391 h 659"/>
                  <a:gd name="T62" fmla="*/ 455 w 648"/>
                  <a:gd name="T63" fmla="*/ 288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48" h="659">
                    <a:moveTo>
                      <a:pt x="648" y="288"/>
                    </a:moveTo>
                    <a:lnTo>
                      <a:pt x="648" y="249"/>
                    </a:lnTo>
                    <a:lnTo>
                      <a:pt x="470" y="249"/>
                    </a:lnTo>
                    <a:lnTo>
                      <a:pt x="470" y="166"/>
                    </a:lnTo>
                    <a:lnTo>
                      <a:pt x="636" y="166"/>
                    </a:lnTo>
                    <a:lnTo>
                      <a:pt x="636" y="151"/>
                    </a:lnTo>
                    <a:lnTo>
                      <a:pt x="470" y="151"/>
                    </a:lnTo>
                    <a:lnTo>
                      <a:pt x="470" y="32"/>
                    </a:lnTo>
                    <a:lnTo>
                      <a:pt x="455" y="32"/>
                    </a:lnTo>
                    <a:lnTo>
                      <a:pt x="455" y="151"/>
                    </a:lnTo>
                    <a:lnTo>
                      <a:pt x="339" y="151"/>
                    </a:lnTo>
                    <a:lnTo>
                      <a:pt x="339" y="0"/>
                    </a:lnTo>
                    <a:lnTo>
                      <a:pt x="286" y="0"/>
                    </a:lnTo>
                    <a:lnTo>
                      <a:pt x="286" y="151"/>
                    </a:lnTo>
                    <a:lnTo>
                      <a:pt x="173" y="151"/>
                    </a:lnTo>
                    <a:lnTo>
                      <a:pt x="173" y="20"/>
                    </a:lnTo>
                    <a:lnTo>
                      <a:pt x="158" y="20"/>
                    </a:lnTo>
                    <a:lnTo>
                      <a:pt x="158" y="151"/>
                    </a:lnTo>
                    <a:lnTo>
                      <a:pt x="0" y="151"/>
                    </a:lnTo>
                    <a:lnTo>
                      <a:pt x="0" y="166"/>
                    </a:lnTo>
                    <a:lnTo>
                      <a:pt x="158" y="166"/>
                    </a:lnTo>
                    <a:lnTo>
                      <a:pt x="158" y="249"/>
                    </a:lnTo>
                    <a:lnTo>
                      <a:pt x="12" y="249"/>
                    </a:lnTo>
                    <a:lnTo>
                      <a:pt x="12" y="288"/>
                    </a:lnTo>
                    <a:lnTo>
                      <a:pt x="158" y="288"/>
                    </a:lnTo>
                    <a:lnTo>
                      <a:pt x="158" y="391"/>
                    </a:lnTo>
                    <a:lnTo>
                      <a:pt x="6" y="391"/>
                    </a:lnTo>
                    <a:lnTo>
                      <a:pt x="6" y="406"/>
                    </a:lnTo>
                    <a:lnTo>
                      <a:pt x="158" y="406"/>
                    </a:lnTo>
                    <a:lnTo>
                      <a:pt x="158" y="656"/>
                    </a:lnTo>
                    <a:lnTo>
                      <a:pt x="173" y="656"/>
                    </a:lnTo>
                    <a:lnTo>
                      <a:pt x="173" y="406"/>
                    </a:lnTo>
                    <a:lnTo>
                      <a:pt x="286" y="406"/>
                    </a:lnTo>
                    <a:lnTo>
                      <a:pt x="286" y="659"/>
                    </a:lnTo>
                    <a:lnTo>
                      <a:pt x="339" y="659"/>
                    </a:lnTo>
                    <a:lnTo>
                      <a:pt x="339" y="406"/>
                    </a:lnTo>
                    <a:lnTo>
                      <a:pt x="455" y="406"/>
                    </a:lnTo>
                    <a:lnTo>
                      <a:pt x="455" y="635"/>
                    </a:lnTo>
                    <a:lnTo>
                      <a:pt x="470" y="635"/>
                    </a:lnTo>
                    <a:lnTo>
                      <a:pt x="470" y="406"/>
                    </a:lnTo>
                    <a:lnTo>
                      <a:pt x="642" y="406"/>
                    </a:lnTo>
                    <a:lnTo>
                      <a:pt x="642" y="391"/>
                    </a:lnTo>
                    <a:lnTo>
                      <a:pt x="470" y="391"/>
                    </a:lnTo>
                    <a:lnTo>
                      <a:pt x="470" y="288"/>
                    </a:lnTo>
                    <a:lnTo>
                      <a:pt x="648" y="288"/>
                    </a:lnTo>
                    <a:close/>
                    <a:moveTo>
                      <a:pt x="455" y="166"/>
                    </a:moveTo>
                    <a:lnTo>
                      <a:pt x="455" y="249"/>
                    </a:lnTo>
                    <a:lnTo>
                      <a:pt x="339" y="249"/>
                    </a:lnTo>
                    <a:lnTo>
                      <a:pt x="339" y="166"/>
                    </a:lnTo>
                    <a:lnTo>
                      <a:pt x="455" y="166"/>
                    </a:lnTo>
                    <a:close/>
                    <a:moveTo>
                      <a:pt x="173" y="166"/>
                    </a:moveTo>
                    <a:lnTo>
                      <a:pt x="286" y="166"/>
                    </a:lnTo>
                    <a:lnTo>
                      <a:pt x="286" y="249"/>
                    </a:lnTo>
                    <a:lnTo>
                      <a:pt x="173" y="249"/>
                    </a:lnTo>
                    <a:lnTo>
                      <a:pt x="173" y="166"/>
                    </a:lnTo>
                    <a:close/>
                    <a:moveTo>
                      <a:pt x="173" y="391"/>
                    </a:moveTo>
                    <a:lnTo>
                      <a:pt x="173" y="288"/>
                    </a:lnTo>
                    <a:lnTo>
                      <a:pt x="286" y="288"/>
                    </a:lnTo>
                    <a:lnTo>
                      <a:pt x="286" y="391"/>
                    </a:lnTo>
                    <a:lnTo>
                      <a:pt x="173" y="391"/>
                    </a:lnTo>
                    <a:close/>
                    <a:moveTo>
                      <a:pt x="455" y="391"/>
                    </a:moveTo>
                    <a:lnTo>
                      <a:pt x="339" y="391"/>
                    </a:lnTo>
                    <a:lnTo>
                      <a:pt x="339" y="288"/>
                    </a:lnTo>
                    <a:lnTo>
                      <a:pt x="455" y="288"/>
                    </a:lnTo>
                    <a:lnTo>
                      <a:pt x="455" y="3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9" name="ïṥḷiḑê">
                <a:extLst>
                  <a:ext uri="{FF2B5EF4-FFF2-40B4-BE49-F238E27FC236}">
                    <a16:creationId xmlns:a16="http://schemas.microsoft.com/office/drawing/2014/main" id="{5404CAC4-6913-03B3-9041-623A71B69D9A}"/>
                  </a:ext>
                </a:extLst>
              </p:cNvPr>
              <p:cNvSpPr/>
              <p:nvPr/>
            </p:nvSpPr>
            <p:spPr bwMode="auto">
              <a:xfrm>
                <a:off x="2547" y="2423"/>
                <a:ext cx="1394" cy="89"/>
              </a:xfrm>
              <a:prstGeom prst="rect">
                <a:avLst/>
              </a:prstGeom>
              <a:solidFill>
                <a:srgbClr val="60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0" name="iṩļïḍe">
                <a:extLst>
                  <a:ext uri="{FF2B5EF4-FFF2-40B4-BE49-F238E27FC236}">
                    <a16:creationId xmlns:a16="http://schemas.microsoft.com/office/drawing/2014/main" id="{4EBC98AA-B897-8DBB-3ACB-5BDCC276DFE6}"/>
                  </a:ext>
                </a:extLst>
              </p:cNvPr>
              <p:cNvSpPr/>
              <p:nvPr/>
            </p:nvSpPr>
            <p:spPr bwMode="auto">
              <a:xfrm>
                <a:off x="2550" y="1458"/>
                <a:ext cx="1385" cy="44"/>
              </a:xfrm>
              <a:prstGeom prst="rect">
                <a:avLst/>
              </a:prstGeom>
              <a:solidFill>
                <a:srgbClr val="A5A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1" name="iśļîďé">
                <a:extLst>
                  <a:ext uri="{FF2B5EF4-FFF2-40B4-BE49-F238E27FC236}">
                    <a16:creationId xmlns:a16="http://schemas.microsoft.com/office/drawing/2014/main" id="{5178B003-5C14-2686-F911-E27605A46373}"/>
                  </a:ext>
                </a:extLst>
              </p:cNvPr>
              <p:cNvSpPr/>
              <p:nvPr/>
            </p:nvSpPr>
            <p:spPr bwMode="auto">
              <a:xfrm>
                <a:off x="2577" y="852"/>
                <a:ext cx="1311" cy="484"/>
              </a:xfrm>
              <a:custGeom>
                <a:avLst/>
                <a:gdLst>
                  <a:gd name="T0" fmla="*/ 2 w 441"/>
                  <a:gd name="T1" fmla="*/ 162 h 163"/>
                  <a:gd name="T2" fmla="*/ 13 w 441"/>
                  <a:gd name="T3" fmla="*/ 155 h 163"/>
                  <a:gd name="T4" fmla="*/ 226 w 441"/>
                  <a:gd name="T5" fmla="*/ 4 h 163"/>
                  <a:gd name="T6" fmla="*/ 225 w 441"/>
                  <a:gd name="T7" fmla="*/ 2 h 163"/>
                  <a:gd name="T8" fmla="*/ 224 w 441"/>
                  <a:gd name="T9" fmla="*/ 4 h 163"/>
                  <a:gd name="T10" fmla="*/ 439 w 441"/>
                  <a:gd name="T11" fmla="*/ 163 h 163"/>
                  <a:gd name="T12" fmla="*/ 441 w 441"/>
                  <a:gd name="T13" fmla="*/ 160 h 163"/>
                  <a:gd name="T14" fmla="*/ 225 w 441"/>
                  <a:gd name="T15" fmla="*/ 0 h 163"/>
                  <a:gd name="T16" fmla="*/ 224 w 441"/>
                  <a:gd name="T17" fmla="*/ 1 h 163"/>
                  <a:gd name="T18" fmla="*/ 215 w 441"/>
                  <a:gd name="T19" fmla="*/ 7 h 163"/>
                  <a:gd name="T20" fmla="*/ 92 w 441"/>
                  <a:gd name="T21" fmla="*/ 94 h 163"/>
                  <a:gd name="T22" fmla="*/ 29 w 441"/>
                  <a:gd name="T23" fmla="*/ 139 h 163"/>
                  <a:gd name="T24" fmla="*/ 8 w 441"/>
                  <a:gd name="T25" fmla="*/ 153 h 163"/>
                  <a:gd name="T26" fmla="*/ 0 w 441"/>
                  <a:gd name="T27" fmla="*/ 159 h 163"/>
                  <a:gd name="T28" fmla="*/ 2 w 441"/>
                  <a:gd name="T29" fmla="*/ 16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1" h="163">
                    <a:moveTo>
                      <a:pt x="2" y="162"/>
                    </a:moveTo>
                    <a:cubicBezTo>
                      <a:pt x="3" y="162"/>
                      <a:pt x="7" y="159"/>
                      <a:pt x="13" y="155"/>
                    </a:cubicBezTo>
                    <a:cubicBezTo>
                      <a:pt x="57" y="123"/>
                      <a:pt x="226" y="4"/>
                      <a:pt x="226" y="4"/>
                    </a:cubicBezTo>
                    <a:cubicBezTo>
                      <a:pt x="225" y="2"/>
                      <a:pt x="225" y="2"/>
                      <a:pt x="225" y="2"/>
                    </a:cubicBezTo>
                    <a:cubicBezTo>
                      <a:pt x="224" y="4"/>
                      <a:pt x="224" y="4"/>
                      <a:pt x="224" y="4"/>
                    </a:cubicBezTo>
                    <a:cubicBezTo>
                      <a:pt x="439" y="163"/>
                      <a:pt x="439" y="163"/>
                      <a:pt x="439" y="163"/>
                    </a:cubicBezTo>
                    <a:cubicBezTo>
                      <a:pt x="441" y="160"/>
                      <a:pt x="441" y="160"/>
                      <a:pt x="441" y="16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4" y="1"/>
                      <a:pt x="224" y="1"/>
                      <a:pt x="224" y="1"/>
                    </a:cubicBezTo>
                    <a:cubicBezTo>
                      <a:pt x="224" y="1"/>
                      <a:pt x="221" y="3"/>
                      <a:pt x="215" y="7"/>
                    </a:cubicBezTo>
                    <a:cubicBezTo>
                      <a:pt x="193" y="22"/>
                      <a:pt x="141" y="60"/>
                      <a:pt x="92" y="94"/>
                    </a:cubicBezTo>
                    <a:cubicBezTo>
                      <a:pt x="68" y="111"/>
                      <a:pt x="46" y="127"/>
                      <a:pt x="29" y="139"/>
                    </a:cubicBezTo>
                    <a:cubicBezTo>
                      <a:pt x="20" y="145"/>
                      <a:pt x="13" y="149"/>
                      <a:pt x="8" y="153"/>
                    </a:cubicBezTo>
                    <a:cubicBezTo>
                      <a:pt x="3" y="156"/>
                      <a:pt x="0" y="159"/>
                      <a:pt x="0" y="159"/>
                    </a:cubicBezTo>
                    <a:cubicBezTo>
                      <a:pt x="2" y="162"/>
                      <a:pt x="2" y="162"/>
                      <a:pt x="2" y="162"/>
                    </a:cubicBezTo>
                    <a:close/>
                  </a:path>
                </a:pathLst>
              </a:custGeom>
              <a:solidFill>
                <a:srgbClr val="C6B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2" name="iṡľîḓè">
                <a:extLst>
                  <a:ext uri="{FF2B5EF4-FFF2-40B4-BE49-F238E27FC236}">
                    <a16:creationId xmlns:a16="http://schemas.microsoft.com/office/drawing/2014/main" id="{8BBB37AA-C866-CB5E-FB23-1327D25A7E0F}"/>
                  </a:ext>
                </a:extLst>
              </p:cNvPr>
              <p:cNvSpPr/>
              <p:nvPr/>
            </p:nvSpPr>
            <p:spPr bwMode="auto">
              <a:xfrm>
                <a:off x="2832" y="2696"/>
                <a:ext cx="848" cy="712"/>
              </a:xfrm>
              <a:prstGeom prst="rect">
                <a:avLst/>
              </a:prstGeom>
              <a:solidFill>
                <a:srgbClr val="F8F2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3" name="îś1íḋê">
                <a:extLst>
                  <a:ext uri="{FF2B5EF4-FFF2-40B4-BE49-F238E27FC236}">
                    <a16:creationId xmlns:a16="http://schemas.microsoft.com/office/drawing/2014/main" id="{BA827D0C-EC47-EFD5-434D-1BC84391A77A}"/>
                  </a:ext>
                </a:extLst>
              </p:cNvPr>
              <p:cNvSpPr/>
              <p:nvPr/>
            </p:nvSpPr>
            <p:spPr bwMode="auto">
              <a:xfrm>
                <a:off x="2832" y="2696"/>
                <a:ext cx="848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4" name="íšľïḍé">
                <a:extLst>
                  <a:ext uri="{FF2B5EF4-FFF2-40B4-BE49-F238E27FC236}">
                    <a16:creationId xmlns:a16="http://schemas.microsoft.com/office/drawing/2014/main" id="{0D0C9451-38C5-8D62-2186-F3D587DC5CAC}"/>
                  </a:ext>
                </a:extLst>
              </p:cNvPr>
              <p:cNvSpPr/>
              <p:nvPr/>
            </p:nvSpPr>
            <p:spPr bwMode="auto">
              <a:xfrm>
                <a:off x="2868" y="2874"/>
                <a:ext cx="749" cy="537"/>
              </a:xfrm>
              <a:custGeom>
                <a:avLst/>
                <a:gdLst>
                  <a:gd name="T0" fmla="*/ 743 w 749"/>
                  <a:gd name="T1" fmla="*/ 531 h 537"/>
                  <a:gd name="T2" fmla="*/ 743 w 749"/>
                  <a:gd name="T3" fmla="*/ 526 h 537"/>
                  <a:gd name="T4" fmla="*/ 12 w 749"/>
                  <a:gd name="T5" fmla="*/ 526 h 537"/>
                  <a:gd name="T6" fmla="*/ 12 w 749"/>
                  <a:gd name="T7" fmla="*/ 12 h 537"/>
                  <a:gd name="T8" fmla="*/ 737 w 749"/>
                  <a:gd name="T9" fmla="*/ 12 h 537"/>
                  <a:gd name="T10" fmla="*/ 737 w 749"/>
                  <a:gd name="T11" fmla="*/ 531 h 537"/>
                  <a:gd name="T12" fmla="*/ 743 w 749"/>
                  <a:gd name="T13" fmla="*/ 531 h 537"/>
                  <a:gd name="T14" fmla="*/ 743 w 749"/>
                  <a:gd name="T15" fmla="*/ 526 h 537"/>
                  <a:gd name="T16" fmla="*/ 743 w 749"/>
                  <a:gd name="T17" fmla="*/ 531 h 537"/>
                  <a:gd name="T18" fmla="*/ 749 w 749"/>
                  <a:gd name="T19" fmla="*/ 531 h 537"/>
                  <a:gd name="T20" fmla="*/ 749 w 749"/>
                  <a:gd name="T21" fmla="*/ 0 h 537"/>
                  <a:gd name="T22" fmla="*/ 0 w 749"/>
                  <a:gd name="T23" fmla="*/ 0 h 537"/>
                  <a:gd name="T24" fmla="*/ 0 w 749"/>
                  <a:gd name="T25" fmla="*/ 537 h 537"/>
                  <a:gd name="T26" fmla="*/ 749 w 749"/>
                  <a:gd name="T27" fmla="*/ 537 h 537"/>
                  <a:gd name="T28" fmla="*/ 749 w 749"/>
                  <a:gd name="T29" fmla="*/ 531 h 537"/>
                  <a:gd name="T30" fmla="*/ 743 w 749"/>
                  <a:gd name="T31" fmla="*/ 531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49" h="537">
                    <a:moveTo>
                      <a:pt x="743" y="531"/>
                    </a:moveTo>
                    <a:lnTo>
                      <a:pt x="743" y="526"/>
                    </a:lnTo>
                    <a:lnTo>
                      <a:pt x="12" y="526"/>
                    </a:lnTo>
                    <a:lnTo>
                      <a:pt x="12" y="12"/>
                    </a:lnTo>
                    <a:lnTo>
                      <a:pt x="737" y="12"/>
                    </a:lnTo>
                    <a:lnTo>
                      <a:pt x="737" y="531"/>
                    </a:lnTo>
                    <a:lnTo>
                      <a:pt x="743" y="531"/>
                    </a:lnTo>
                    <a:lnTo>
                      <a:pt x="743" y="526"/>
                    </a:lnTo>
                    <a:lnTo>
                      <a:pt x="743" y="531"/>
                    </a:lnTo>
                    <a:lnTo>
                      <a:pt x="749" y="531"/>
                    </a:lnTo>
                    <a:lnTo>
                      <a:pt x="749" y="0"/>
                    </a:lnTo>
                    <a:lnTo>
                      <a:pt x="0" y="0"/>
                    </a:lnTo>
                    <a:lnTo>
                      <a:pt x="0" y="537"/>
                    </a:lnTo>
                    <a:lnTo>
                      <a:pt x="749" y="537"/>
                    </a:lnTo>
                    <a:lnTo>
                      <a:pt x="749" y="531"/>
                    </a:lnTo>
                    <a:lnTo>
                      <a:pt x="743" y="531"/>
                    </a:lnTo>
                    <a:close/>
                  </a:path>
                </a:pathLst>
              </a:custGeom>
              <a:solidFill>
                <a:srgbClr val="C9C3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5" name="îṧ1iḓe">
                <a:extLst>
                  <a:ext uri="{FF2B5EF4-FFF2-40B4-BE49-F238E27FC236}">
                    <a16:creationId xmlns:a16="http://schemas.microsoft.com/office/drawing/2014/main" id="{15933E67-492B-16E8-879B-22CB56233954}"/>
                  </a:ext>
                </a:extLst>
              </p:cNvPr>
              <p:cNvSpPr/>
              <p:nvPr/>
            </p:nvSpPr>
            <p:spPr bwMode="auto">
              <a:xfrm>
                <a:off x="2868" y="2874"/>
                <a:ext cx="749" cy="537"/>
              </a:xfrm>
              <a:custGeom>
                <a:avLst/>
                <a:gdLst>
                  <a:gd name="T0" fmla="*/ 743 w 749"/>
                  <a:gd name="T1" fmla="*/ 531 h 537"/>
                  <a:gd name="T2" fmla="*/ 743 w 749"/>
                  <a:gd name="T3" fmla="*/ 526 h 537"/>
                  <a:gd name="T4" fmla="*/ 12 w 749"/>
                  <a:gd name="T5" fmla="*/ 526 h 537"/>
                  <a:gd name="T6" fmla="*/ 12 w 749"/>
                  <a:gd name="T7" fmla="*/ 12 h 537"/>
                  <a:gd name="T8" fmla="*/ 737 w 749"/>
                  <a:gd name="T9" fmla="*/ 12 h 537"/>
                  <a:gd name="T10" fmla="*/ 737 w 749"/>
                  <a:gd name="T11" fmla="*/ 531 h 537"/>
                  <a:gd name="T12" fmla="*/ 743 w 749"/>
                  <a:gd name="T13" fmla="*/ 531 h 537"/>
                  <a:gd name="T14" fmla="*/ 743 w 749"/>
                  <a:gd name="T15" fmla="*/ 526 h 537"/>
                  <a:gd name="T16" fmla="*/ 743 w 749"/>
                  <a:gd name="T17" fmla="*/ 531 h 537"/>
                  <a:gd name="T18" fmla="*/ 749 w 749"/>
                  <a:gd name="T19" fmla="*/ 531 h 537"/>
                  <a:gd name="T20" fmla="*/ 749 w 749"/>
                  <a:gd name="T21" fmla="*/ 0 h 537"/>
                  <a:gd name="T22" fmla="*/ 0 w 749"/>
                  <a:gd name="T23" fmla="*/ 0 h 537"/>
                  <a:gd name="T24" fmla="*/ 0 w 749"/>
                  <a:gd name="T25" fmla="*/ 537 h 537"/>
                  <a:gd name="T26" fmla="*/ 749 w 749"/>
                  <a:gd name="T27" fmla="*/ 537 h 537"/>
                  <a:gd name="T28" fmla="*/ 749 w 749"/>
                  <a:gd name="T29" fmla="*/ 531 h 537"/>
                  <a:gd name="T30" fmla="*/ 743 w 749"/>
                  <a:gd name="T31" fmla="*/ 531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49" h="537">
                    <a:moveTo>
                      <a:pt x="743" y="531"/>
                    </a:moveTo>
                    <a:lnTo>
                      <a:pt x="743" y="526"/>
                    </a:lnTo>
                    <a:lnTo>
                      <a:pt x="12" y="526"/>
                    </a:lnTo>
                    <a:lnTo>
                      <a:pt x="12" y="12"/>
                    </a:lnTo>
                    <a:lnTo>
                      <a:pt x="737" y="12"/>
                    </a:lnTo>
                    <a:lnTo>
                      <a:pt x="737" y="531"/>
                    </a:lnTo>
                    <a:lnTo>
                      <a:pt x="743" y="531"/>
                    </a:lnTo>
                    <a:lnTo>
                      <a:pt x="743" y="526"/>
                    </a:lnTo>
                    <a:lnTo>
                      <a:pt x="743" y="531"/>
                    </a:lnTo>
                    <a:lnTo>
                      <a:pt x="749" y="531"/>
                    </a:lnTo>
                    <a:lnTo>
                      <a:pt x="749" y="0"/>
                    </a:lnTo>
                    <a:lnTo>
                      <a:pt x="0" y="0"/>
                    </a:lnTo>
                    <a:lnTo>
                      <a:pt x="0" y="537"/>
                    </a:lnTo>
                    <a:lnTo>
                      <a:pt x="749" y="537"/>
                    </a:lnTo>
                    <a:lnTo>
                      <a:pt x="749" y="531"/>
                    </a:lnTo>
                    <a:lnTo>
                      <a:pt x="743" y="5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6" name="ïṡlîďè">
                <a:extLst>
                  <a:ext uri="{FF2B5EF4-FFF2-40B4-BE49-F238E27FC236}">
                    <a16:creationId xmlns:a16="http://schemas.microsoft.com/office/drawing/2014/main" id="{9AAE6693-A8C4-4A1C-0834-4D1148652649}"/>
                  </a:ext>
                </a:extLst>
              </p:cNvPr>
              <p:cNvSpPr/>
              <p:nvPr/>
            </p:nvSpPr>
            <p:spPr bwMode="auto">
              <a:xfrm>
                <a:off x="2880" y="2740"/>
                <a:ext cx="336" cy="101"/>
              </a:xfrm>
              <a:prstGeom prst="rect">
                <a:avLst/>
              </a:prstGeom>
              <a:solidFill>
                <a:srgbClr val="82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7" name="ïṥḷïḍé">
                <a:extLst>
                  <a:ext uri="{FF2B5EF4-FFF2-40B4-BE49-F238E27FC236}">
                    <a16:creationId xmlns:a16="http://schemas.microsoft.com/office/drawing/2014/main" id="{19BCA795-9006-C165-26EF-B822271A15D2}"/>
                  </a:ext>
                </a:extLst>
              </p:cNvPr>
              <p:cNvSpPr/>
              <p:nvPr/>
            </p:nvSpPr>
            <p:spPr bwMode="auto">
              <a:xfrm>
                <a:off x="2877" y="2737"/>
                <a:ext cx="351" cy="110"/>
              </a:xfrm>
              <a:custGeom>
                <a:avLst/>
                <a:gdLst>
                  <a:gd name="T0" fmla="*/ 351 w 351"/>
                  <a:gd name="T1" fmla="*/ 0 h 110"/>
                  <a:gd name="T2" fmla="*/ 336 w 351"/>
                  <a:gd name="T3" fmla="*/ 0 h 110"/>
                  <a:gd name="T4" fmla="*/ 333 w 351"/>
                  <a:gd name="T5" fmla="*/ 0 h 110"/>
                  <a:gd name="T6" fmla="*/ 18 w 351"/>
                  <a:gd name="T7" fmla="*/ 0 h 110"/>
                  <a:gd name="T8" fmla="*/ 0 w 351"/>
                  <a:gd name="T9" fmla="*/ 0 h 110"/>
                  <a:gd name="T10" fmla="*/ 0 w 351"/>
                  <a:gd name="T11" fmla="*/ 0 h 110"/>
                  <a:gd name="T12" fmla="*/ 0 w 351"/>
                  <a:gd name="T13" fmla="*/ 110 h 110"/>
                  <a:gd name="T14" fmla="*/ 0 w 351"/>
                  <a:gd name="T15" fmla="*/ 110 h 110"/>
                  <a:gd name="T16" fmla="*/ 0 w 351"/>
                  <a:gd name="T17" fmla="*/ 110 h 110"/>
                  <a:gd name="T18" fmla="*/ 336 w 351"/>
                  <a:gd name="T19" fmla="*/ 110 h 110"/>
                  <a:gd name="T20" fmla="*/ 336 w 351"/>
                  <a:gd name="T21" fmla="*/ 110 h 110"/>
                  <a:gd name="T22" fmla="*/ 351 w 351"/>
                  <a:gd name="T23" fmla="*/ 110 h 110"/>
                  <a:gd name="T24" fmla="*/ 351 w 351"/>
                  <a:gd name="T25" fmla="*/ 0 h 110"/>
                  <a:gd name="T26" fmla="*/ 184 w 351"/>
                  <a:gd name="T27" fmla="*/ 18 h 110"/>
                  <a:gd name="T28" fmla="*/ 253 w 351"/>
                  <a:gd name="T29" fmla="*/ 18 h 110"/>
                  <a:gd name="T30" fmla="*/ 253 w 351"/>
                  <a:gd name="T31" fmla="*/ 92 h 110"/>
                  <a:gd name="T32" fmla="*/ 184 w 351"/>
                  <a:gd name="T33" fmla="*/ 92 h 110"/>
                  <a:gd name="T34" fmla="*/ 184 w 351"/>
                  <a:gd name="T35" fmla="*/ 18 h 110"/>
                  <a:gd name="T36" fmla="*/ 166 w 351"/>
                  <a:gd name="T37" fmla="*/ 92 h 110"/>
                  <a:gd name="T38" fmla="*/ 95 w 351"/>
                  <a:gd name="T39" fmla="*/ 92 h 110"/>
                  <a:gd name="T40" fmla="*/ 95 w 351"/>
                  <a:gd name="T41" fmla="*/ 18 h 110"/>
                  <a:gd name="T42" fmla="*/ 166 w 351"/>
                  <a:gd name="T43" fmla="*/ 18 h 110"/>
                  <a:gd name="T44" fmla="*/ 166 w 351"/>
                  <a:gd name="T45" fmla="*/ 92 h 110"/>
                  <a:gd name="T46" fmla="*/ 270 w 351"/>
                  <a:gd name="T47" fmla="*/ 18 h 110"/>
                  <a:gd name="T48" fmla="*/ 333 w 351"/>
                  <a:gd name="T49" fmla="*/ 18 h 110"/>
                  <a:gd name="T50" fmla="*/ 333 w 351"/>
                  <a:gd name="T51" fmla="*/ 92 h 110"/>
                  <a:gd name="T52" fmla="*/ 270 w 351"/>
                  <a:gd name="T53" fmla="*/ 92 h 110"/>
                  <a:gd name="T54" fmla="*/ 270 w 351"/>
                  <a:gd name="T55" fmla="*/ 18 h 110"/>
                  <a:gd name="T56" fmla="*/ 77 w 351"/>
                  <a:gd name="T57" fmla="*/ 18 h 110"/>
                  <a:gd name="T58" fmla="*/ 77 w 351"/>
                  <a:gd name="T59" fmla="*/ 92 h 110"/>
                  <a:gd name="T60" fmla="*/ 18 w 351"/>
                  <a:gd name="T61" fmla="*/ 92 h 110"/>
                  <a:gd name="T62" fmla="*/ 18 w 351"/>
                  <a:gd name="T63" fmla="*/ 18 h 110"/>
                  <a:gd name="T64" fmla="*/ 77 w 351"/>
                  <a:gd name="T65" fmla="*/ 1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1" h="110">
                    <a:moveTo>
                      <a:pt x="351" y="0"/>
                    </a:moveTo>
                    <a:lnTo>
                      <a:pt x="336" y="0"/>
                    </a:lnTo>
                    <a:lnTo>
                      <a:pt x="333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336" y="110"/>
                    </a:lnTo>
                    <a:lnTo>
                      <a:pt x="336" y="110"/>
                    </a:lnTo>
                    <a:lnTo>
                      <a:pt x="351" y="110"/>
                    </a:lnTo>
                    <a:lnTo>
                      <a:pt x="351" y="0"/>
                    </a:lnTo>
                    <a:close/>
                    <a:moveTo>
                      <a:pt x="184" y="18"/>
                    </a:moveTo>
                    <a:lnTo>
                      <a:pt x="253" y="18"/>
                    </a:lnTo>
                    <a:lnTo>
                      <a:pt x="253" y="92"/>
                    </a:lnTo>
                    <a:lnTo>
                      <a:pt x="184" y="92"/>
                    </a:lnTo>
                    <a:lnTo>
                      <a:pt x="184" y="18"/>
                    </a:lnTo>
                    <a:close/>
                    <a:moveTo>
                      <a:pt x="166" y="92"/>
                    </a:moveTo>
                    <a:lnTo>
                      <a:pt x="95" y="92"/>
                    </a:lnTo>
                    <a:lnTo>
                      <a:pt x="95" y="18"/>
                    </a:lnTo>
                    <a:lnTo>
                      <a:pt x="166" y="18"/>
                    </a:lnTo>
                    <a:lnTo>
                      <a:pt x="166" y="92"/>
                    </a:lnTo>
                    <a:close/>
                    <a:moveTo>
                      <a:pt x="270" y="18"/>
                    </a:moveTo>
                    <a:lnTo>
                      <a:pt x="333" y="18"/>
                    </a:lnTo>
                    <a:lnTo>
                      <a:pt x="333" y="92"/>
                    </a:lnTo>
                    <a:lnTo>
                      <a:pt x="270" y="92"/>
                    </a:lnTo>
                    <a:lnTo>
                      <a:pt x="270" y="18"/>
                    </a:lnTo>
                    <a:close/>
                    <a:moveTo>
                      <a:pt x="77" y="18"/>
                    </a:moveTo>
                    <a:lnTo>
                      <a:pt x="77" y="92"/>
                    </a:lnTo>
                    <a:lnTo>
                      <a:pt x="18" y="92"/>
                    </a:lnTo>
                    <a:lnTo>
                      <a:pt x="18" y="18"/>
                    </a:lnTo>
                    <a:lnTo>
                      <a:pt x="77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8" name="îṡḷíḍe">
                <a:extLst>
                  <a:ext uri="{FF2B5EF4-FFF2-40B4-BE49-F238E27FC236}">
                    <a16:creationId xmlns:a16="http://schemas.microsoft.com/office/drawing/2014/main" id="{50AE347B-E64D-B4BE-A6BF-DB4B4A2A73A0}"/>
                  </a:ext>
                </a:extLst>
              </p:cNvPr>
              <p:cNvSpPr/>
              <p:nvPr/>
            </p:nvSpPr>
            <p:spPr bwMode="auto">
              <a:xfrm>
                <a:off x="3281" y="2740"/>
                <a:ext cx="336" cy="101"/>
              </a:xfrm>
              <a:prstGeom prst="rect">
                <a:avLst/>
              </a:prstGeom>
              <a:solidFill>
                <a:srgbClr val="827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" name="ïŝ1ïḍè">
              <a:extLst>
                <a:ext uri="{FF2B5EF4-FFF2-40B4-BE49-F238E27FC236}">
                  <a16:creationId xmlns:a16="http://schemas.microsoft.com/office/drawing/2014/main" id="{D67D25CE-6519-5839-8E27-0734C37E888B}"/>
                </a:ext>
              </a:extLst>
            </p:cNvPr>
            <p:cNvSpPr/>
            <p:nvPr/>
          </p:nvSpPr>
          <p:spPr bwMode="auto">
            <a:xfrm>
              <a:off x="5203826" y="4344988"/>
              <a:ext cx="557213" cy="174625"/>
            </a:xfrm>
            <a:custGeom>
              <a:avLst/>
              <a:gdLst>
                <a:gd name="T0" fmla="*/ 351 w 351"/>
                <a:gd name="T1" fmla="*/ 0 h 110"/>
                <a:gd name="T2" fmla="*/ 336 w 351"/>
                <a:gd name="T3" fmla="*/ 0 h 110"/>
                <a:gd name="T4" fmla="*/ 333 w 351"/>
                <a:gd name="T5" fmla="*/ 0 h 110"/>
                <a:gd name="T6" fmla="*/ 18 w 351"/>
                <a:gd name="T7" fmla="*/ 0 h 110"/>
                <a:gd name="T8" fmla="*/ 0 w 351"/>
                <a:gd name="T9" fmla="*/ 0 h 110"/>
                <a:gd name="T10" fmla="*/ 0 w 351"/>
                <a:gd name="T11" fmla="*/ 0 h 110"/>
                <a:gd name="T12" fmla="*/ 0 w 351"/>
                <a:gd name="T13" fmla="*/ 110 h 110"/>
                <a:gd name="T14" fmla="*/ 0 w 351"/>
                <a:gd name="T15" fmla="*/ 110 h 110"/>
                <a:gd name="T16" fmla="*/ 0 w 351"/>
                <a:gd name="T17" fmla="*/ 110 h 110"/>
                <a:gd name="T18" fmla="*/ 336 w 351"/>
                <a:gd name="T19" fmla="*/ 110 h 110"/>
                <a:gd name="T20" fmla="*/ 336 w 351"/>
                <a:gd name="T21" fmla="*/ 110 h 110"/>
                <a:gd name="T22" fmla="*/ 351 w 351"/>
                <a:gd name="T23" fmla="*/ 110 h 110"/>
                <a:gd name="T24" fmla="*/ 351 w 351"/>
                <a:gd name="T25" fmla="*/ 0 h 110"/>
                <a:gd name="T26" fmla="*/ 185 w 351"/>
                <a:gd name="T27" fmla="*/ 18 h 110"/>
                <a:gd name="T28" fmla="*/ 253 w 351"/>
                <a:gd name="T29" fmla="*/ 18 h 110"/>
                <a:gd name="T30" fmla="*/ 253 w 351"/>
                <a:gd name="T31" fmla="*/ 92 h 110"/>
                <a:gd name="T32" fmla="*/ 185 w 351"/>
                <a:gd name="T33" fmla="*/ 92 h 110"/>
                <a:gd name="T34" fmla="*/ 185 w 351"/>
                <a:gd name="T35" fmla="*/ 18 h 110"/>
                <a:gd name="T36" fmla="*/ 167 w 351"/>
                <a:gd name="T37" fmla="*/ 92 h 110"/>
                <a:gd name="T38" fmla="*/ 95 w 351"/>
                <a:gd name="T39" fmla="*/ 92 h 110"/>
                <a:gd name="T40" fmla="*/ 95 w 351"/>
                <a:gd name="T41" fmla="*/ 18 h 110"/>
                <a:gd name="T42" fmla="*/ 167 w 351"/>
                <a:gd name="T43" fmla="*/ 18 h 110"/>
                <a:gd name="T44" fmla="*/ 167 w 351"/>
                <a:gd name="T45" fmla="*/ 92 h 110"/>
                <a:gd name="T46" fmla="*/ 271 w 351"/>
                <a:gd name="T47" fmla="*/ 18 h 110"/>
                <a:gd name="T48" fmla="*/ 333 w 351"/>
                <a:gd name="T49" fmla="*/ 18 h 110"/>
                <a:gd name="T50" fmla="*/ 333 w 351"/>
                <a:gd name="T51" fmla="*/ 92 h 110"/>
                <a:gd name="T52" fmla="*/ 271 w 351"/>
                <a:gd name="T53" fmla="*/ 92 h 110"/>
                <a:gd name="T54" fmla="*/ 271 w 351"/>
                <a:gd name="T55" fmla="*/ 18 h 110"/>
                <a:gd name="T56" fmla="*/ 78 w 351"/>
                <a:gd name="T57" fmla="*/ 18 h 110"/>
                <a:gd name="T58" fmla="*/ 78 w 351"/>
                <a:gd name="T59" fmla="*/ 92 h 110"/>
                <a:gd name="T60" fmla="*/ 18 w 351"/>
                <a:gd name="T61" fmla="*/ 92 h 110"/>
                <a:gd name="T62" fmla="*/ 18 w 351"/>
                <a:gd name="T63" fmla="*/ 18 h 110"/>
                <a:gd name="T64" fmla="*/ 78 w 351"/>
                <a:gd name="T65" fmla="*/ 1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1" h="110">
                  <a:moveTo>
                    <a:pt x="351" y="0"/>
                  </a:moveTo>
                  <a:lnTo>
                    <a:pt x="336" y="0"/>
                  </a:lnTo>
                  <a:lnTo>
                    <a:pt x="333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336" y="110"/>
                  </a:lnTo>
                  <a:lnTo>
                    <a:pt x="336" y="110"/>
                  </a:lnTo>
                  <a:lnTo>
                    <a:pt x="351" y="110"/>
                  </a:lnTo>
                  <a:lnTo>
                    <a:pt x="351" y="0"/>
                  </a:lnTo>
                  <a:close/>
                  <a:moveTo>
                    <a:pt x="185" y="18"/>
                  </a:moveTo>
                  <a:lnTo>
                    <a:pt x="253" y="18"/>
                  </a:lnTo>
                  <a:lnTo>
                    <a:pt x="253" y="92"/>
                  </a:lnTo>
                  <a:lnTo>
                    <a:pt x="185" y="92"/>
                  </a:lnTo>
                  <a:lnTo>
                    <a:pt x="185" y="18"/>
                  </a:lnTo>
                  <a:close/>
                  <a:moveTo>
                    <a:pt x="167" y="92"/>
                  </a:moveTo>
                  <a:lnTo>
                    <a:pt x="95" y="92"/>
                  </a:lnTo>
                  <a:lnTo>
                    <a:pt x="95" y="18"/>
                  </a:lnTo>
                  <a:lnTo>
                    <a:pt x="167" y="18"/>
                  </a:lnTo>
                  <a:lnTo>
                    <a:pt x="167" y="92"/>
                  </a:lnTo>
                  <a:close/>
                  <a:moveTo>
                    <a:pt x="271" y="18"/>
                  </a:moveTo>
                  <a:lnTo>
                    <a:pt x="333" y="18"/>
                  </a:lnTo>
                  <a:lnTo>
                    <a:pt x="333" y="92"/>
                  </a:lnTo>
                  <a:lnTo>
                    <a:pt x="271" y="92"/>
                  </a:lnTo>
                  <a:lnTo>
                    <a:pt x="271" y="18"/>
                  </a:lnTo>
                  <a:close/>
                  <a:moveTo>
                    <a:pt x="78" y="18"/>
                  </a:moveTo>
                  <a:lnTo>
                    <a:pt x="78" y="92"/>
                  </a:lnTo>
                  <a:lnTo>
                    <a:pt x="18" y="92"/>
                  </a:lnTo>
                  <a:lnTo>
                    <a:pt x="18" y="18"/>
                  </a:lnTo>
                  <a:lnTo>
                    <a:pt x="78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îśḻïďe">
              <a:extLst>
                <a:ext uri="{FF2B5EF4-FFF2-40B4-BE49-F238E27FC236}">
                  <a16:creationId xmlns:a16="http://schemas.microsoft.com/office/drawing/2014/main" id="{893989A2-973B-7933-3A62-D23A9D557051}"/>
                </a:ext>
              </a:extLst>
            </p:cNvPr>
            <p:cNvSpPr/>
            <p:nvPr/>
          </p:nvSpPr>
          <p:spPr bwMode="auto">
            <a:xfrm>
              <a:off x="4495801" y="4600575"/>
              <a:ext cx="160338" cy="41275"/>
            </a:xfrm>
            <a:prstGeom prst="rect">
              <a:avLst/>
            </a:prstGeom>
            <a:solidFill>
              <a:srgbClr val="827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íSļiḑè">
              <a:extLst>
                <a:ext uri="{FF2B5EF4-FFF2-40B4-BE49-F238E27FC236}">
                  <a16:creationId xmlns:a16="http://schemas.microsoft.com/office/drawing/2014/main" id="{9FA33D72-A78B-FFE1-AD6C-C3247A78D4A9}"/>
                </a:ext>
              </a:extLst>
            </p:cNvPr>
            <p:cNvSpPr/>
            <p:nvPr/>
          </p:nvSpPr>
          <p:spPr bwMode="auto">
            <a:xfrm>
              <a:off x="4491039" y="5302250"/>
              <a:ext cx="161925" cy="42863"/>
            </a:xfrm>
            <a:prstGeom prst="rect">
              <a:avLst/>
            </a:prstGeom>
            <a:solidFill>
              <a:srgbClr val="827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iSľîḑê">
              <a:extLst>
                <a:ext uri="{FF2B5EF4-FFF2-40B4-BE49-F238E27FC236}">
                  <a16:creationId xmlns:a16="http://schemas.microsoft.com/office/drawing/2014/main" id="{10822462-83BA-DD5D-E6CE-B9DE35069BEF}"/>
                </a:ext>
              </a:extLst>
            </p:cNvPr>
            <p:cNvSpPr/>
            <p:nvPr/>
          </p:nvSpPr>
          <p:spPr bwMode="auto">
            <a:xfrm>
              <a:off x="4491039" y="5302250"/>
              <a:ext cx="161925" cy="4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ṩľîde">
              <a:extLst>
                <a:ext uri="{FF2B5EF4-FFF2-40B4-BE49-F238E27FC236}">
                  <a16:creationId xmlns:a16="http://schemas.microsoft.com/office/drawing/2014/main" id="{F39E2AB8-03D7-298B-0D8C-1DE451F8CB58}"/>
                </a:ext>
              </a:extLst>
            </p:cNvPr>
            <p:cNvSpPr/>
            <p:nvPr/>
          </p:nvSpPr>
          <p:spPr bwMode="auto">
            <a:xfrm>
              <a:off x="5675314" y="4600575"/>
              <a:ext cx="161925" cy="41275"/>
            </a:xfrm>
            <a:prstGeom prst="rect">
              <a:avLst/>
            </a:prstGeom>
            <a:solidFill>
              <a:srgbClr val="827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ṡlïḋe">
              <a:extLst>
                <a:ext uri="{FF2B5EF4-FFF2-40B4-BE49-F238E27FC236}">
                  <a16:creationId xmlns:a16="http://schemas.microsoft.com/office/drawing/2014/main" id="{67DE4580-E1EB-2BC4-E912-47E11C228A40}"/>
                </a:ext>
              </a:extLst>
            </p:cNvPr>
            <p:cNvSpPr/>
            <p:nvPr/>
          </p:nvSpPr>
          <p:spPr bwMode="auto">
            <a:xfrm>
              <a:off x="5672139" y="5302250"/>
              <a:ext cx="160338" cy="42863"/>
            </a:xfrm>
            <a:prstGeom prst="rect">
              <a:avLst/>
            </a:prstGeom>
            <a:solidFill>
              <a:srgbClr val="827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i$ḻïďé">
              <a:extLst>
                <a:ext uri="{FF2B5EF4-FFF2-40B4-BE49-F238E27FC236}">
                  <a16:creationId xmlns:a16="http://schemas.microsoft.com/office/drawing/2014/main" id="{C9527F76-016E-CF90-07D8-9293CE80C13A}"/>
                </a:ext>
              </a:extLst>
            </p:cNvPr>
            <p:cNvSpPr/>
            <p:nvPr/>
          </p:nvSpPr>
          <p:spPr bwMode="auto">
            <a:xfrm>
              <a:off x="5672139" y="5302250"/>
              <a:ext cx="160338" cy="4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îšļîḍè">
              <a:extLst>
                <a:ext uri="{FF2B5EF4-FFF2-40B4-BE49-F238E27FC236}">
                  <a16:creationId xmlns:a16="http://schemas.microsoft.com/office/drawing/2014/main" id="{A8F5F426-73D7-13ED-4D3D-8AC7DABB240F}"/>
                </a:ext>
              </a:extLst>
            </p:cNvPr>
            <p:cNvSpPr/>
            <p:nvPr/>
          </p:nvSpPr>
          <p:spPr bwMode="auto">
            <a:xfrm>
              <a:off x="4572001" y="4684713"/>
              <a:ext cx="1150938" cy="23813"/>
            </a:xfrm>
            <a:custGeom>
              <a:avLst/>
              <a:gdLst>
                <a:gd name="T0" fmla="*/ 0 w 725"/>
                <a:gd name="T1" fmla="*/ 0 h 15"/>
                <a:gd name="T2" fmla="*/ 0 w 725"/>
                <a:gd name="T3" fmla="*/ 12 h 15"/>
                <a:gd name="T4" fmla="*/ 725 w 725"/>
                <a:gd name="T5" fmla="*/ 15 h 15"/>
                <a:gd name="T6" fmla="*/ 725 w 725"/>
                <a:gd name="T7" fmla="*/ 3 h 15"/>
                <a:gd name="T8" fmla="*/ 0 w 72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15">
                  <a:moveTo>
                    <a:pt x="0" y="0"/>
                  </a:moveTo>
                  <a:lnTo>
                    <a:pt x="0" y="12"/>
                  </a:lnTo>
                  <a:lnTo>
                    <a:pt x="725" y="15"/>
                  </a:lnTo>
                  <a:lnTo>
                    <a:pt x="72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ïṥḷídè">
              <a:extLst>
                <a:ext uri="{FF2B5EF4-FFF2-40B4-BE49-F238E27FC236}">
                  <a16:creationId xmlns:a16="http://schemas.microsoft.com/office/drawing/2014/main" id="{D7FBCE27-9FC0-40B2-391B-4CC055AB6EDF}"/>
                </a:ext>
              </a:extLst>
            </p:cNvPr>
            <p:cNvSpPr/>
            <p:nvPr/>
          </p:nvSpPr>
          <p:spPr bwMode="auto">
            <a:xfrm>
              <a:off x="4572001" y="4684713"/>
              <a:ext cx="1150938" cy="23813"/>
            </a:xfrm>
            <a:custGeom>
              <a:avLst/>
              <a:gdLst>
                <a:gd name="T0" fmla="*/ 0 w 725"/>
                <a:gd name="T1" fmla="*/ 0 h 15"/>
                <a:gd name="T2" fmla="*/ 0 w 725"/>
                <a:gd name="T3" fmla="*/ 12 h 15"/>
                <a:gd name="T4" fmla="*/ 725 w 725"/>
                <a:gd name="T5" fmla="*/ 15 h 15"/>
                <a:gd name="T6" fmla="*/ 725 w 725"/>
                <a:gd name="T7" fmla="*/ 3 h 15"/>
                <a:gd name="T8" fmla="*/ 0 w 72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15">
                  <a:moveTo>
                    <a:pt x="0" y="0"/>
                  </a:moveTo>
                  <a:lnTo>
                    <a:pt x="0" y="12"/>
                  </a:lnTo>
                  <a:lnTo>
                    <a:pt x="725" y="15"/>
                  </a:lnTo>
                  <a:lnTo>
                    <a:pt x="725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ïṡlíḓê">
              <a:extLst>
                <a:ext uri="{FF2B5EF4-FFF2-40B4-BE49-F238E27FC236}">
                  <a16:creationId xmlns:a16="http://schemas.microsoft.com/office/drawing/2014/main" id="{A445B64B-34A6-44E2-86E1-00FAA8649D1E}"/>
                </a:ext>
              </a:extLst>
            </p:cNvPr>
            <p:cNvSpPr/>
            <p:nvPr/>
          </p:nvSpPr>
          <p:spPr bwMode="auto">
            <a:xfrm>
              <a:off x="4557714" y="4684713"/>
              <a:ext cx="1179513" cy="23813"/>
            </a:xfrm>
            <a:custGeom>
              <a:avLst/>
              <a:gdLst>
                <a:gd name="T0" fmla="*/ 734 w 743"/>
                <a:gd name="T1" fmla="*/ 3 h 15"/>
                <a:gd name="T2" fmla="*/ 734 w 743"/>
                <a:gd name="T3" fmla="*/ 15 h 15"/>
                <a:gd name="T4" fmla="*/ 743 w 743"/>
                <a:gd name="T5" fmla="*/ 15 h 15"/>
                <a:gd name="T6" fmla="*/ 743 w 743"/>
                <a:gd name="T7" fmla="*/ 3 h 15"/>
                <a:gd name="T8" fmla="*/ 734 w 743"/>
                <a:gd name="T9" fmla="*/ 3 h 15"/>
                <a:gd name="T10" fmla="*/ 0 w 743"/>
                <a:gd name="T11" fmla="*/ 0 h 15"/>
                <a:gd name="T12" fmla="*/ 0 w 743"/>
                <a:gd name="T13" fmla="*/ 12 h 15"/>
                <a:gd name="T14" fmla="*/ 9 w 743"/>
                <a:gd name="T15" fmla="*/ 12 h 15"/>
                <a:gd name="T16" fmla="*/ 9 w 743"/>
                <a:gd name="T17" fmla="*/ 0 h 15"/>
                <a:gd name="T18" fmla="*/ 0 w 743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3" h="15">
                  <a:moveTo>
                    <a:pt x="734" y="3"/>
                  </a:moveTo>
                  <a:lnTo>
                    <a:pt x="734" y="15"/>
                  </a:lnTo>
                  <a:lnTo>
                    <a:pt x="743" y="15"/>
                  </a:lnTo>
                  <a:lnTo>
                    <a:pt x="743" y="3"/>
                  </a:lnTo>
                  <a:lnTo>
                    <a:pt x="734" y="3"/>
                  </a:lnTo>
                  <a:close/>
                  <a:moveTo>
                    <a:pt x="0" y="0"/>
                  </a:moveTo>
                  <a:lnTo>
                    <a:pt x="0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ïš1ïdé">
              <a:extLst>
                <a:ext uri="{FF2B5EF4-FFF2-40B4-BE49-F238E27FC236}">
                  <a16:creationId xmlns:a16="http://schemas.microsoft.com/office/drawing/2014/main" id="{DDFF9C1C-2439-EB2D-2313-072A7223C32B}"/>
                </a:ext>
              </a:extLst>
            </p:cNvPr>
            <p:cNvSpPr/>
            <p:nvPr/>
          </p:nvSpPr>
          <p:spPr bwMode="auto">
            <a:xfrm>
              <a:off x="4557714" y="4684713"/>
              <a:ext cx="1179513" cy="23813"/>
            </a:xfrm>
            <a:custGeom>
              <a:avLst/>
              <a:gdLst>
                <a:gd name="T0" fmla="*/ 734 w 743"/>
                <a:gd name="T1" fmla="*/ 3 h 15"/>
                <a:gd name="T2" fmla="*/ 734 w 743"/>
                <a:gd name="T3" fmla="*/ 15 h 15"/>
                <a:gd name="T4" fmla="*/ 743 w 743"/>
                <a:gd name="T5" fmla="*/ 15 h 15"/>
                <a:gd name="T6" fmla="*/ 743 w 743"/>
                <a:gd name="T7" fmla="*/ 3 h 15"/>
                <a:gd name="T8" fmla="*/ 734 w 743"/>
                <a:gd name="T9" fmla="*/ 3 h 15"/>
                <a:gd name="T10" fmla="*/ 0 w 743"/>
                <a:gd name="T11" fmla="*/ 0 h 15"/>
                <a:gd name="T12" fmla="*/ 0 w 743"/>
                <a:gd name="T13" fmla="*/ 12 h 15"/>
                <a:gd name="T14" fmla="*/ 9 w 743"/>
                <a:gd name="T15" fmla="*/ 12 h 15"/>
                <a:gd name="T16" fmla="*/ 9 w 743"/>
                <a:gd name="T17" fmla="*/ 0 h 15"/>
                <a:gd name="T18" fmla="*/ 0 w 743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3" h="15">
                  <a:moveTo>
                    <a:pt x="734" y="3"/>
                  </a:moveTo>
                  <a:lnTo>
                    <a:pt x="734" y="15"/>
                  </a:lnTo>
                  <a:lnTo>
                    <a:pt x="743" y="15"/>
                  </a:lnTo>
                  <a:lnTo>
                    <a:pt x="743" y="3"/>
                  </a:lnTo>
                  <a:lnTo>
                    <a:pt x="734" y="3"/>
                  </a:lnTo>
                  <a:moveTo>
                    <a:pt x="0" y="0"/>
                  </a:moveTo>
                  <a:lnTo>
                    <a:pt x="0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ṥḻîdè">
              <a:extLst>
                <a:ext uri="{FF2B5EF4-FFF2-40B4-BE49-F238E27FC236}">
                  <a16:creationId xmlns:a16="http://schemas.microsoft.com/office/drawing/2014/main" id="{60ED84DA-621D-695D-75BD-8BDC665D768F}"/>
                </a:ext>
              </a:extLst>
            </p:cNvPr>
            <p:cNvSpPr/>
            <p:nvPr/>
          </p:nvSpPr>
          <p:spPr bwMode="auto">
            <a:xfrm>
              <a:off x="4572001" y="4816475"/>
              <a:ext cx="1150938" cy="23813"/>
            </a:xfrm>
            <a:custGeom>
              <a:avLst/>
              <a:gdLst>
                <a:gd name="T0" fmla="*/ 0 w 725"/>
                <a:gd name="T1" fmla="*/ 0 h 15"/>
                <a:gd name="T2" fmla="*/ 0 w 725"/>
                <a:gd name="T3" fmla="*/ 12 h 15"/>
                <a:gd name="T4" fmla="*/ 725 w 725"/>
                <a:gd name="T5" fmla="*/ 15 h 15"/>
                <a:gd name="T6" fmla="*/ 725 w 725"/>
                <a:gd name="T7" fmla="*/ 3 h 15"/>
                <a:gd name="T8" fmla="*/ 0 w 72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15">
                  <a:moveTo>
                    <a:pt x="0" y="0"/>
                  </a:moveTo>
                  <a:lnTo>
                    <a:pt x="0" y="12"/>
                  </a:lnTo>
                  <a:lnTo>
                    <a:pt x="725" y="15"/>
                  </a:lnTo>
                  <a:lnTo>
                    <a:pt x="72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îś1ïdé">
              <a:extLst>
                <a:ext uri="{FF2B5EF4-FFF2-40B4-BE49-F238E27FC236}">
                  <a16:creationId xmlns:a16="http://schemas.microsoft.com/office/drawing/2014/main" id="{7FFB0448-0ED0-1C03-D272-8BEA8929838D}"/>
                </a:ext>
              </a:extLst>
            </p:cNvPr>
            <p:cNvSpPr/>
            <p:nvPr/>
          </p:nvSpPr>
          <p:spPr bwMode="auto">
            <a:xfrm>
              <a:off x="4572001" y="4816475"/>
              <a:ext cx="1150938" cy="23813"/>
            </a:xfrm>
            <a:custGeom>
              <a:avLst/>
              <a:gdLst>
                <a:gd name="T0" fmla="*/ 0 w 725"/>
                <a:gd name="T1" fmla="*/ 0 h 15"/>
                <a:gd name="T2" fmla="*/ 0 w 725"/>
                <a:gd name="T3" fmla="*/ 12 h 15"/>
                <a:gd name="T4" fmla="*/ 725 w 725"/>
                <a:gd name="T5" fmla="*/ 15 h 15"/>
                <a:gd name="T6" fmla="*/ 725 w 725"/>
                <a:gd name="T7" fmla="*/ 3 h 15"/>
                <a:gd name="T8" fmla="*/ 0 w 72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15">
                  <a:moveTo>
                    <a:pt x="0" y="0"/>
                  </a:moveTo>
                  <a:lnTo>
                    <a:pt x="0" y="12"/>
                  </a:lnTo>
                  <a:lnTo>
                    <a:pt x="725" y="15"/>
                  </a:lnTo>
                  <a:lnTo>
                    <a:pt x="725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iś1iḓé">
              <a:extLst>
                <a:ext uri="{FF2B5EF4-FFF2-40B4-BE49-F238E27FC236}">
                  <a16:creationId xmlns:a16="http://schemas.microsoft.com/office/drawing/2014/main" id="{07D04E52-7703-05C4-F010-35FE3B20D2FE}"/>
                </a:ext>
              </a:extLst>
            </p:cNvPr>
            <p:cNvSpPr/>
            <p:nvPr/>
          </p:nvSpPr>
          <p:spPr bwMode="auto">
            <a:xfrm>
              <a:off x="4557714" y="4816475"/>
              <a:ext cx="1179513" cy="23813"/>
            </a:xfrm>
            <a:custGeom>
              <a:avLst/>
              <a:gdLst>
                <a:gd name="T0" fmla="*/ 734 w 743"/>
                <a:gd name="T1" fmla="*/ 3 h 15"/>
                <a:gd name="T2" fmla="*/ 734 w 743"/>
                <a:gd name="T3" fmla="*/ 15 h 15"/>
                <a:gd name="T4" fmla="*/ 743 w 743"/>
                <a:gd name="T5" fmla="*/ 15 h 15"/>
                <a:gd name="T6" fmla="*/ 743 w 743"/>
                <a:gd name="T7" fmla="*/ 3 h 15"/>
                <a:gd name="T8" fmla="*/ 734 w 743"/>
                <a:gd name="T9" fmla="*/ 3 h 15"/>
                <a:gd name="T10" fmla="*/ 0 w 743"/>
                <a:gd name="T11" fmla="*/ 0 h 15"/>
                <a:gd name="T12" fmla="*/ 0 w 743"/>
                <a:gd name="T13" fmla="*/ 12 h 15"/>
                <a:gd name="T14" fmla="*/ 9 w 743"/>
                <a:gd name="T15" fmla="*/ 12 h 15"/>
                <a:gd name="T16" fmla="*/ 9 w 743"/>
                <a:gd name="T17" fmla="*/ 0 h 15"/>
                <a:gd name="T18" fmla="*/ 0 w 743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3" h="15">
                  <a:moveTo>
                    <a:pt x="734" y="3"/>
                  </a:moveTo>
                  <a:lnTo>
                    <a:pt x="734" y="15"/>
                  </a:lnTo>
                  <a:lnTo>
                    <a:pt x="743" y="15"/>
                  </a:lnTo>
                  <a:lnTo>
                    <a:pt x="743" y="3"/>
                  </a:lnTo>
                  <a:lnTo>
                    <a:pt x="734" y="3"/>
                  </a:lnTo>
                  <a:close/>
                  <a:moveTo>
                    <a:pt x="0" y="0"/>
                  </a:moveTo>
                  <a:lnTo>
                    <a:pt x="0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iṥlïdê">
              <a:extLst>
                <a:ext uri="{FF2B5EF4-FFF2-40B4-BE49-F238E27FC236}">
                  <a16:creationId xmlns:a16="http://schemas.microsoft.com/office/drawing/2014/main" id="{17424A4C-5FA4-CF15-F8B0-BC2F374CC202}"/>
                </a:ext>
              </a:extLst>
            </p:cNvPr>
            <p:cNvSpPr/>
            <p:nvPr/>
          </p:nvSpPr>
          <p:spPr bwMode="auto">
            <a:xfrm>
              <a:off x="4557714" y="4816475"/>
              <a:ext cx="1179513" cy="23813"/>
            </a:xfrm>
            <a:custGeom>
              <a:avLst/>
              <a:gdLst>
                <a:gd name="T0" fmla="*/ 734 w 743"/>
                <a:gd name="T1" fmla="*/ 3 h 15"/>
                <a:gd name="T2" fmla="*/ 734 w 743"/>
                <a:gd name="T3" fmla="*/ 15 h 15"/>
                <a:gd name="T4" fmla="*/ 743 w 743"/>
                <a:gd name="T5" fmla="*/ 15 h 15"/>
                <a:gd name="T6" fmla="*/ 743 w 743"/>
                <a:gd name="T7" fmla="*/ 3 h 15"/>
                <a:gd name="T8" fmla="*/ 734 w 743"/>
                <a:gd name="T9" fmla="*/ 3 h 15"/>
                <a:gd name="T10" fmla="*/ 0 w 743"/>
                <a:gd name="T11" fmla="*/ 0 h 15"/>
                <a:gd name="T12" fmla="*/ 0 w 743"/>
                <a:gd name="T13" fmla="*/ 12 h 15"/>
                <a:gd name="T14" fmla="*/ 9 w 743"/>
                <a:gd name="T15" fmla="*/ 12 h 15"/>
                <a:gd name="T16" fmla="*/ 9 w 743"/>
                <a:gd name="T17" fmla="*/ 0 h 15"/>
                <a:gd name="T18" fmla="*/ 0 w 743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3" h="15">
                  <a:moveTo>
                    <a:pt x="734" y="3"/>
                  </a:moveTo>
                  <a:lnTo>
                    <a:pt x="734" y="15"/>
                  </a:lnTo>
                  <a:lnTo>
                    <a:pt x="743" y="15"/>
                  </a:lnTo>
                  <a:lnTo>
                    <a:pt x="743" y="3"/>
                  </a:lnTo>
                  <a:lnTo>
                    <a:pt x="734" y="3"/>
                  </a:lnTo>
                  <a:moveTo>
                    <a:pt x="0" y="0"/>
                  </a:moveTo>
                  <a:lnTo>
                    <a:pt x="0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ïṧľïďe">
              <a:extLst>
                <a:ext uri="{FF2B5EF4-FFF2-40B4-BE49-F238E27FC236}">
                  <a16:creationId xmlns:a16="http://schemas.microsoft.com/office/drawing/2014/main" id="{05013E2F-192B-8ECC-4153-6D40760F38C6}"/>
                </a:ext>
              </a:extLst>
            </p:cNvPr>
            <p:cNvSpPr/>
            <p:nvPr/>
          </p:nvSpPr>
          <p:spPr bwMode="auto">
            <a:xfrm>
              <a:off x="4572001" y="4948238"/>
              <a:ext cx="1150938" cy="23813"/>
            </a:xfrm>
            <a:custGeom>
              <a:avLst/>
              <a:gdLst>
                <a:gd name="T0" fmla="*/ 0 w 725"/>
                <a:gd name="T1" fmla="*/ 0 h 15"/>
                <a:gd name="T2" fmla="*/ 0 w 725"/>
                <a:gd name="T3" fmla="*/ 12 h 15"/>
                <a:gd name="T4" fmla="*/ 725 w 725"/>
                <a:gd name="T5" fmla="*/ 15 h 15"/>
                <a:gd name="T6" fmla="*/ 725 w 725"/>
                <a:gd name="T7" fmla="*/ 3 h 15"/>
                <a:gd name="T8" fmla="*/ 0 w 72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15">
                  <a:moveTo>
                    <a:pt x="0" y="0"/>
                  </a:moveTo>
                  <a:lnTo>
                    <a:pt x="0" y="12"/>
                  </a:lnTo>
                  <a:lnTo>
                    <a:pt x="725" y="15"/>
                  </a:lnTo>
                  <a:lnTo>
                    <a:pt x="72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íŝḷiďê">
              <a:extLst>
                <a:ext uri="{FF2B5EF4-FFF2-40B4-BE49-F238E27FC236}">
                  <a16:creationId xmlns:a16="http://schemas.microsoft.com/office/drawing/2014/main" id="{138F979E-2F44-43AC-6DC9-D0EF5E4401D8}"/>
                </a:ext>
              </a:extLst>
            </p:cNvPr>
            <p:cNvSpPr/>
            <p:nvPr/>
          </p:nvSpPr>
          <p:spPr bwMode="auto">
            <a:xfrm>
              <a:off x="4572001" y="4948238"/>
              <a:ext cx="1150938" cy="23813"/>
            </a:xfrm>
            <a:custGeom>
              <a:avLst/>
              <a:gdLst>
                <a:gd name="T0" fmla="*/ 0 w 725"/>
                <a:gd name="T1" fmla="*/ 0 h 15"/>
                <a:gd name="T2" fmla="*/ 0 w 725"/>
                <a:gd name="T3" fmla="*/ 12 h 15"/>
                <a:gd name="T4" fmla="*/ 725 w 725"/>
                <a:gd name="T5" fmla="*/ 15 h 15"/>
                <a:gd name="T6" fmla="*/ 725 w 725"/>
                <a:gd name="T7" fmla="*/ 3 h 15"/>
                <a:gd name="T8" fmla="*/ 0 w 72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15">
                  <a:moveTo>
                    <a:pt x="0" y="0"/>
                  </a:moveTo>
                  <a:lnTo>
                    <a:pt x="0" y="12"/>
                  </a:lnTo>
                  <a:lnTo>
                    <a:pt x="725" y="15"/>
                  </a:lnTo>
                  <a:lnTo>
                    <a:pt x="725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îṡľíḓê">
              <a:extLst>
                <a:ext uri="{FF2B5EF4-FFF2-40B4-BE49-F238E27FC236}">
                  <a16:creationId xmlns:a16="http://schemas.microsoft.com/office/drawing/2014/main" id="{234B304D-4B3F-F1FC-49F4-86EEE40EEE06}"/>
                </a:ext>
              </a:extLst>
            </p:cNvPr>
            <p:cNvSpPr/>
            <p:nvPr/>
          </p:nvSpPr>
          <p:spPr bwMode="auto">
            <a:xfrm>
              <a:off x="4557714" y="4948238"/>
              <a:ext cx="1179513" cy="23813"/>
            </a:xfrm>
            <a:custGeom>
              <a:avLst/>
              <a:gdLst>
                <a:gd name="T0" fmla="*/ 734 w 743"/>
                <a:gd name="T1" fmla="*/ 3 h 15"/>
                <a:gd name="T2" fmla="*/ 734 w 743"/>
                <a:gd name="T3" fmla="*/ 15 h 15"/>
                <a:gd name="T4" fmla="*/ 743 w 743"/>
                <a:gd name="T5" fmla="*/ 15 h 15"/>
                <a:gd name="T6" fmla="*/ 743 w 743"/>
                <a:gd name="T7" fmla="*/ 3 h 15"/>
                <a:gd name="T8" fmla="*/ 734 w 743"/>
                <a:gd name="T9" fmla="*/ 3 h 15"/>
                <a:gd name="T10" fmla="*/ 0 w 743"/>
                <a:gd name="T11" fmla="*/ 0 h 15"/>
                <a:gd name="T12" fmla="*/ 0 w 743"/>
                <a:gd name="T13" fmla="*/ 12 h 15"/>
                <a:gd name="T14" fmla="*/ 9 w 743"/>
                <a:gd name="T15" fmla="*/ 12 h 15"/>
                <a:gd name="T16" fmla="*/ 9 w 743"/>
                <a:gd name="T17" fmla="*/ 0 h 15"/>
                <a:gd name="T18" fmla="*/ 0 w 743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3" h="15">
                  <a:moveTo>
                    <a:pt x="734" y="3"/>
                  </a:moveTo>
                  <a:lnTo>
                    <a:pt x="734" y="15"/>
                  </a:lnTo>
                  <a:lnTo>
                    <a:pt x="743" y="15"/>
                  </a:lnTo>
                  <a:lnTo>
                    <a:pt x="743" y="3"/>
                  </a:lnTo>
                  <a:lnTo>
                    <a:pt x="734" y="3"/>
                  </a:lnTo>
                  <a:close/>
                  <a:moveTo>
                    <a:pt x="0" y="0"/>
                  </a:moveTo>
                  <a:lnTo>
                    <a:pt x="0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íšľîḋè">
              <a:extLst>
                <a:ext uri="{FF2B5EF4-FFF2-40B4-BE49-F238E27FC236}">
                  <a16:creationId xmlns:a16="http://schemas.microsoft.com/office/drawing/2014/main" id="{31710ADC-D641-54FF-37D8-4E0F846D3987}"/>
                </a:ext>
              </a:extLst>
            </p:cNvPr>
            <p:cNvSpPr/>
            <p:nvPr/>
          </p:nvSpPr>
          <p:spPr bwMode="auto">
            <a:xfrm>
              <a:off x="4557714" y="4948238"/>
              <a:ext cx="1179513" cy="23813"/>
            </a:xfrm>
            <a:custGeom>
              <a:avLst/>
              <a:gdLst>
                <a:gd name="T0" fmla="*/ 734 w 743"/>
                <a:gd name="T1" fmla="*/ 3 h 15"/>
                <a:gd name="T2" fmla="*/ 734 w 743"/>
                <a:gd name="T3" fmla="*/ 15 h 15"/>
                <a:gd name="T4" fmla="*/ 743 w 743"/>
                <a:gd name="T5" fmla="*/ 15 h 15"/>
                <a:gd name="T6" fmla="*/ 743 w 743"/>
                <a:gd name="T7" fmla="*/ 3 h 15"/>
                <a:gd name="T8" fmla="*/ 734 w 743"/>
                <a:gd name="T9" fmla="*/ 3 h 15"/>
                <a:gd name="T10" fmla="*/ 0 w 743"/>
                <a:gd name="T11" fmla="*/ 0 h 15"/>
                <a:gd name="T12" fmla="*/ 0 w 743"/>
                <a:gd name="T13" fmla="*/ 12 h 15"/>
                <a:gd name="T14" fmla="*/ 9 w 743"/>
                <a:gd name="T15" fmla="*/ 12 h 15"/>
                <a:gd name="T16" fmla="*/ 9 w 743"/>
                <a:gd name="T17" fmla="*/ 0 h 15"/>
                <a:gd name="T18" fmla="*/ 0 w 743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3" h="15">
                  <a:moveTo>
                    <a:pt x="734" y="3"/>
                  </a:moveTo>
                  <a:lnTo>
                    <a:pt x="734" y="15"/>
                  </a:lnTo>
                  <a:lnTo>
                    <a:pt x="743" y="15"/>
                  </a:lnTo>
                  <a:lnTo>
                    <a:pt x="743" y="3"/>
                  </a:lnTo>
                  <a:lnTo>
                    <a:pt x="734" y="3"/>
                  </a:lnTo>
                  <a:moveTo>
                    <a:pt x="0" y="0"/>
                  </a:moveTo>
                  <a:lnTo>
                    <a:pt x="0" y="12"/>
                  </a:lnTo>
                  <a:lnTo>
                    <a:pt x="9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š1îḓé">
              <a:extLst>
                <a:ext uri="{FF2B5EF4-FFF2-40B4-BE49-F238E27FC236}">
                  <a16:creationId xmlns:a16="http://schemas.microsoft.com/office/drawing/2014/main" id="{3EEDE8E1-76A5-B663-E0E9-929E0256A850}"/>
                </a:ext>
              </a:extLst>
            </p:cNvPr>
            <p:cNvSpPr/>
            <p:nvPr/>
          </p:nvSpPr>
          <p:spPr bwMode="auto">
            <a:xfrm>
              <a:off x="4572001" y="5081588"/>
              <a:ext cx="1150938" cy="22225"/>
            </a:xfrm>
            <a:custGeom>
              <a:avLst/>
              <a:gdLst>
                <a:gd name="T0" fmla="*/ 0 w 725"/>
                <a:gd name="T1" fmla="*/ 0 h 14"/>
                <a:gd name="T2" fmla="*/ 0 w 725"/>
                <a:gd name="T3" fmla="*/ 11 h 14"/>
                <a:gd name="T4" fmla="*/ 725 w 725"/>
                <a:gd name="T5" fmla="*/ 14 h 14"/>
                <a:gd name="T6" fmla="*/ 725 w 725"/>
                <a:gd name="T7" fmla="*/ 3 h 14"/>
                <a:gd name="T8" fmla="*/ 0 w 72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14">
                  <a:moveTo>
                    <a:pt x="0" y="0"/>
                  </a:moveTo>
                  <a:lnTo>
                    <a:pt x="0" y="11"/>
                  </a:lnTo>
                  <a:lnTo>
                    <a:pt x="725" y="14"/>
                  </a:lnTo>
                  <a:lnTo>
                    <a:pt x="72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šľiḓè">
              <a:extLst>
                <a:ext uri="{FF2B5EF4-FFF2-40B4-BE49-F238E27FC236}">
                  <a16:creationId xmlns:a16="http://schemas.microsoft.com/office/drawing/2014/main" id="{5F7B7B89-F947-68EF-3174-7D00FF5F0251}"/>
                </a:ext>
              </a:extLst>
            </p:cNvPr>
            <p:cNvSpPr/>
            <p:nvPr/>
          </p:nvSpPr>
          <p:spPr bwMode="auto">
            <a:xfrm>
              <a:off x="4572001" y="5081588"/>
              <a:ext cx="1150938" cy="22225"/>
            </a:xfrm>
            <a:custGeom>
              <a:avLst/>
              <a:gdLst>
                <a:gd name="T0" fmla="*/ 0 w 725"/>
                <a:gd name="T1" fmla="*/ 0 h 14"/>
                <a:gd name="T2" fmla="*/ 0 w 725"/>
                <a:gd name="T3" fmla="*/ 11 h 14"/>
                <a:gd name="T4" fmla="*/ 725 w 725"/>
                <a:gd name="T5" fmla="*/ 14 h 14"/>
                <a:gd name="T6" fmla="*/ 725 w 725"/>
                <a:gd name="T7" fmla="*/ 3 h 14"/>
                <a:gd name="T8" fmla="*/ 0 w 72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14">
                  <a:moveTo>
                    <a:pt x="0" y="0"/>
                  </a:moveTo>
                  <a:lnTo>
                    <a:pt x="0" y="11"/>
                  </a:lnTo>
                  <a:lnTo>
                    <a:pt x="725" y="14"/>
                  </a:lnTo>
                  <a:lnTo>
                    <a:pt x="725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ïṣľiḍè">
              <a:extLst>
                <a:ext uri="{FF2B5EF4-FFF2-40B4-BE49-F238E27FC236}">
                  <a16:creationId xmlns:a16="http://schemas.microsoft.com/office/drawing/2014/main" id="{CD31853D-7CE7-384C-D15F-E818DCB48AB5}"/>
                </a:ext>
              </a:extLst>
            </p:cNvPr>
            <p:cNvSpPr/>
            <p:nvPr/>
          </p:nvSpPr>
          <p:spPr bwMode="auto">
            <a:xfrm>
              <a:off x="4562476" y="5081588"/>
              <a:ext cx="1174750" cy="22225"/>
            </a:xfrm>
            <a:custGeom>
              <a:avLst/>
              <a:gdLst>
                <a:gd name="T0" fmla="*/ 731 w 740"/>
                <a:gd name="T1" fmla="*/ 3 h 14"/>
                <a:gd name="T2" fmla="*/ 731 w 740"/>
                <a:gd name="T3" fmla="*/ 14 h 14"/>
                <a:gd name="T4" fmla="*/ 740 w 740"/>
                <a:gd name="T5" fmla="*/ 14 h 14"/>
                <a:gd name="T6" fmla="*/ 740 w 740"/>
                <a:gd name="T7" fmla="*/ 3 h 14"/>
                <a:gd name="T8" fmla="*/ 731 w 740"/>
                <a:gd name="T9" fmla="*/ 3 h 14"/>
                <a:gd name="T10" fmla="*/ 0 w 740"/>
                <a:gd name="T11" fmla="*/ 0 h 14"/>
                <a:gd name="T12" fmla="*/ 0 w 740"/>
                <a:gd name="T13" fmla="*/ 11 h 14"/>
                <a:gd name="T14" fmla="*/ 6 w 740"/>
                <a:gd name="T15" fmla="*/ 11 h 14"/>
                <a:gd name="T16" fmla="*/ 6 w 740"/>
                <a:gd name="T17" fmla="*/ 0 h 14"/>
                <a:gd name="T18" fmla="*/ 0 w 740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0" h="14">
                  <a:moveTo>
                    <a:pt x="731" y="3"/>
                  </a:moveTo>
                  <a:lnTo>
                    <a:pt x="731" y="14"/>
                  </a:lnTo>
                  <a:lnTo>
                    <a:pt x="740" y="14"/>
                  </a:lnTo>
                  <a:lnTo>
                    <a:pt x="740" y="3"/>
                  </a:lnTo>
                  <a:lnTo>
                    <a:pt x="731" y="3"/>
                  </a:lnTo>
                  <a:close/>
                  <a:moveTo>
                    <a:pt x="0" y="0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şľiḑè">
              <a:extLst>
                <a:ext uri="{FF2B5EF4-FFF2-40B4-BE49-F238E27FC236}">
                  <a16:creationId xmlns:a16="http://schemas.microsoft.com/office/drawing/2014/main" id="{103BAABD-6161-A3C4-175F-053578EA317B}"/>
                </a:ext>
              </a:extLst>
            </p:cNvPr>
            <p:cNvSpPr/>
            <p:nvPr/>
          </p:nvSpPr>
          <p:spPr bwMode="auto">
            <a:xfrm>
              <a:off x="4562476" y="5081588"/>
              <a:ext cx="1174750" cy="22225"/>
            </a:xfrm>
            <a:custGeom>
              <a:avLst/>
              <a:gdLst>
                <a:gd name="T0" fmla="*/ 731 w 740"/>
                <a:gd name="T1" fmla="*/ 3 h 14"/>
                <a:gd name="T2" fmla="*/ 731 w 740"/>
                <a:gd name="T3" fmla="*/ 14 h 14"/>
                <a:gd name="T4" fmla="*/ 740 w 740"/>
                <a:gd name="T5" fmla="*/ 14 h 14"/>
                <a:gd name="T6" fmla="*/ 740 w 740"/>
                <a:gd name="T7" fmla="*/ 3 h 14"/>
                <a:gd name="T8" fmla="*/ 731 w 740"/>
                <a:gd name="T9" fmla="*/ 3 h 14"/>
                <a:gd name="T10" fmla="*/ 0 w 740"/>
                <a:gd name="T11" fmla="*/ 0 h 14"/>
                <a:gd name="T12" fmla="*/ 0 w 740"/>
                <a:gd name="T13" fmla="*/ 11 h 14"/>
                <a:gd name="T14" fmla="*/ 6 w 740"/>
                <a:gd name="T15" fmla="*/ 11 h 14"/>
                <a:gd name="T16" fmla="*/ 6 w 740"/>
                <a:gd name="T17" fmla="*/ 0 h 14"/>
                <a:gd name="T18" fmla="*/ 0 w 740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0" h="14">
                  <a:moveTo>
                    <a:pt x="731" y="3"/>
                  </a:moveTo>
                  <a:lnTo>
                    <a:pt x="731" y="14"/>
                  </a:lnTo>
                  <a:lnTo>
                    <a:pt x="740" y="14"/>
                  </a:lnTo>
                  <a:lnTo>
                    <a:pt x="740" y="3"/>
                  </a:lnTo>
                  <a:lnTo>
                    <a:pt x="731" y="3"/>
                  </a:lnTo>
                  <a:moveTo>
                    <a:pt x="0" y="0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iṧḷíḑe">
              <a:extLst>
                <a:ext uri="{FF2B5EF4-FFF2-40B4-BE49-F238E27FC236}">
                  <a16:creationId xmlns:a16="http://schemas.microsoft.com/office/drawing/2014/main" id="{4250CA83-BCB9-9401-1A89-7D220D0EF903}"/>
                </a:ext>
              </a:extLst>
            </p:cNvPr>
            <p:cNvSpPr/>
            <p:nvPr/>
          </p:nvSpPr>
          <p:spPr bwMode="auto">
            <a:xfrm>
              <a:off x="4572001" y="5213350"/>
              <a:ext cx="1150938" cy="23813"/>
            </a:xfrm>
            <a:custGeom>
              <a:avLst/>
              <a:gdLst>
                <a:gd name="T0" fmla="*/ 0 w 725"/>
                <a:gd name="T1" fmla="*/ 0 h 15"/>
                <a:gd name="T2" fmla="*/ 0 w 725"/>
                <a:gd name="T3" fmla="*/ 12 h 15"/>
                <a:gd name="T4" fmla="*/ 725 w 725"/>
                <a:gd name="T5" fmla="*/ 15 h 15"/>
                <a:gd name="T6" fmla="*/ 725 w 725"/>
                <a:gd name="T7" fmla="*/ 3 h 15"/>
                <a:gd name="T8" fmla="*/ 0 w 72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15">
                  <a:moveTo>
                    <a:pt x="0" y="0"/>
                  </a:moveTo>
                  <a:lnTo>
                    <a:pt x="0" y="12"/>
                  </a:lnTo>
                  <a:lnTo>
                    <a:pt x="725" y="15"/>
                  </a:lnTo>
                  <a:lnTo>
                    <a:pt x="72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îṡļïde">
              <a:extLst>
                <a:ext uri="{FF2B5EF4-FFF2-40B4-BE49-F238E27FC236}">
                  <a16:creationId xmlns:a16="http://schemas.microsoft.com/office/drawing/2014/main" id="{0EDB64E7-BCDE-D3C1-1D95-065808D18E97}"/>
                </a:ext>
              </a:extLst>
            </p:cNvPr>
            <p:cNvSpPr/>
            <p:nvPr/>
          </p:nvSpPr>
          <p:spPr bwMode="auto">
            <a:xfrm>
              <a:off x="4572001" y="5213350"/>
              <a:ext cx="1150938" cy="23813"/>
            </a:xfrm>
            <a:custGeom>
              <a:avLst/>
              <a:gdLst>
                <a:gd name="T0" fmla="*/ 0 w 725"/>
                <a:gd name="T1" fmla="*/ 0 h 15"/>
                <a:gd name="T2" fmla="*/ 0 w 725"/>
                <a:gd name="T3" fmla="*/ 12 h 15"/>
                <a:gd name="T4" fmla="*/ 725 w 725"/>
                <a:gd name="T5" fmla="*/ 15 h 15"/>
                <a:gd name="T6" fmla="*/ 725 w 725"/>
                <a:gd name="T7" fmla="*/ 3 h 15"/>
                <a:gd name="T8" fmla="*/ 0 w 72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15">
                  <a:moveTo>
                    <a:pt x="0" y="0"/>
                  </a:moveTo>
                  <a:lnTo>
                    <a:pt x="0" y="12"/>
                  </a:lnTo>
                  <a:lnTo>
                    <a:pt x="725" y="15"/>
                  </a:lnTo>
                  <a:lnTo>
                    <a:pt x="725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šḻiḓe">
              <a:extLst>
                <a:ext uri="{FF2B5EF4-FFF2-40B4-BE49-F238E27FC236}">
                  <a16:creationId xmlns:a16="http://schemas.microsoft.com/office/drawing/2014/main" id="{3ACBABEF-4379-021B-D381-95DC14B4E44B}"/>
                </a:ext>
              </a:extLst>
            </p:cNvPr>
            <p:cNvSpPr/>
            <p:nvPr/>
          </p:nvSpPr>
          <p:spPr bwMode="auto">
            <a:xfrm>
              <a:off x="4562476" y="5213350"/>
              <a:ext cx="1174750" cy="23813"/>
            </a:xfrm>
            <a:custGeom>
              <a:avLst/>
              <a:gdLst>
                <a:gd name="T0" fmla="*/ 731 w 740"/>
                <a:gd name="T1" fmla="*/ 3 h 15"/>
                <a:gd name="T2" fmla="*/ 731 w 740"/>
                <a:gd name="T3" fmla="*/ 15 h 15"/>
                <a:gd name="T4" fmla="*/ 740 w 740"/>
                <a:gd name="T5" fmla="*/ 15 h 15"/>
                <a:gd name="T6" fmla="*/ 740 w 740"/>
                <a:gd name="T7" fmla="*/ 3 h 15"/>
                <a:gd name="T8" fmla="*/ 731 w 740"/>
                <a:gd name="T9" fmla="*/ 3 h 15"/>
                <a:gd name="T10" fmla="*/ 0 w 740"/>
                <a:gd name="T11" fmla="*/ 0 h 15"/>
                <a:gd name="T12" fmla="*/ 0 w 740"/>
                <a:gd name="T13" fmla="*/ 12 h 15"/>
                <a:gd name="T14" fmla="*/ 6 w 740"/>
                <a:gd name="T15" fmla="*/ 12 h 15"/>
                <a:gd name="T16" fmla="*/ 6 w 740"/>
                <a:gd name="T17" fmla="*/ 0 h 15"/>
                <a:gd name="T18" fmla="*/ 0 w 740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0" h="15">
                  <a:moveTo>
                    <a:pt x="731" y="3"/>
                  </a:moveTo>
                  <a:lnTo>
                    <a:pt x="731" y="15"/>
                  </a:lnTo>
                  <a:lnTo>
                    <a:pt x="740" y="15"/>
                  </a:lnTo>
                  <a:lnTo>
                    <a:pt x="740" y="3"/>
                  </a:lnTo>
                  <a:lnTo>
                    <a:pt x="731" y="3"/>
                  </a:lnTo>
                  <a:close/>
                  <a:moveTo>
                    <a:pt x="0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íṥḷiḍe">
              <a:extLst>
                <a:ext uri="{FF2B5EF4-FFF2-40B4-BE49-F238E27FC236}">
                  <a16:creationId xmlns:a16="http://schemas.microsoft.com/office/drawing/2014/main" id="{0A7C376C-2BD7-C3CB-7E58-D1F5C3B82085}"/>
                </a:ext>
              </a:extLst>
            </p:cNvPr>
            <p:cNvSpPr/>
            <p:nvPr/>
          </p:nvSpPr>
          <p:spPr bwMode="auto">
            <a:xfrm>
              <a:off x="4562476" y="5213350"/>
              <a:ext cx="1174750" cy="23813"/>
            </a:xfrm>
            <a:custGeom>
              <a:avLst/>
              <a:gdLst>
                <a:gd name="T0" fmla="*/ 731 w 740"/>
                <a:gd name="T1" fmla="*/ 3 h 15"/>
                <a:gd name="T2" fmla="*/ 731 w 740"/>
                <a:gd name="T3" fmla="*/ 15 h 15"/>
                <a:gd name="T4" fmla="*/ 740 w 740"/>
                <a:gd name="T5" fmla="*/ 15 h 15"/>
                <a:gd name="T6" fmla="*/ 740 w 740"/>
                <a:gd name="T7" fmla="*/ 3 h 15"/>
                <a:gd name="T8" fmla="*/ 731 w 740"/>
                <a:gd name="T9" fmla="*/ 3 h 15"/>
                <a:gd name="T10" fmla="*/ 0 w 740"/>
                <a:gd name="T11" fmla="*/ 0 h 15"/>
                <a:gd name="T12" fmla="*/ 0 w 740"/>
                <a:gd name="T13" fmla="*/ 12 h 15"/>
                <a:gd name="T14" fmla="*/ 6 w 740"/>
                <a:gd name="T15" fmla="*/ 12 h 15"/>
                <a:gd name="T16" fmla="*/ 6 w 740"/>
                <a:gd name="T17" fmla="*/ 0 h 15"/>
                <a:gd name="T18" fmla="*/ 0 w 740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0" h="15">
                  <a:moveTo>
                    <a:pt x="731" y="3"/>
                  </a:moveTo>
                  <a:lnTo>
                    <a:pt x="731" y="15"/>
                  </a:lnTo>
                  <a:lnTo>
                    <a:pt x="740" y="15"/>
                  </a:lnTo>
                  <a:lnTo>
                    <a:pt x="740" y="3"/>
                  </a:lnTo>
                  <a:lnTo>
                    <a:pt x="731" y="3"/>
                  </a:lnTo>
                  <a:moveTo>
                    <a:pt x="0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śľiḓe">
              <a:extLst>
                <a:ext uri="{FF2B5EF4-FFF2-40B4-BE49-F238E27FC236}">
                  <a16:creationId xmlns:a16="http://schemas.microsoft.com/office/drawing/2014/main" id="{60692D6D-0AB5-2F7F-BE7B-AA7D40F32627}"/>
                </a:ext>
              </a:extLst>
            </p:cNvPr>
            <p:cNvSpPr/>
            <p:nvPr/>
          </p:nvSpPr>
          <p:spPr bwMode="auto">
            <a:xfrm>
              <a:off x="4572001" y="5349875"/>
              <a:ext cx="1150938" cy="19050"/>
            </a:xfrm>
            <a:prstGeom prst="rect">
              <a:avLst/>
            </a:prstGeom>
            <a:solidFill>
              <a:srgbClr val="E8E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ŝlïḍê">
              <a:extLst>
                <a:ext uri="{FF2B5EF4-FFF2-40B4-BE49-F238E27FC236}">
                  <a16:creationId xmlns:a16="http://schemas.microsoft.com/office/drawing/2014/main" id="{9E6084A4-A4D4-7EE1-FB6E-186D2E56D061}"/>
                </a:ext>
              </a:extLst>
            </p:cNvPr>
            <p:cNvSpPr/>
            <p:nvPr/>
          </p:nvSpPr>
          <p:spPr bwMode="auto">
            <a:xfrm>
              <a:off x="4572001" y="5349875"/>
              <a:ext cx="1150938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Sľiḍè">
              <a:extLst>
                <a:ext uri="{FF2B5EF4-FFF2-40B4-BE49-F238E27FC236}">
                  <a16:creationId xmlns:a16="http://schemas.microsoft.com/office/drawing/2014/main" id="{3CEB360C-F65C-E09C-14E8-1F7402450A38}"/>
                </a:ext>
              </a:extLst>
            </p:cNvPr>
            <p:cNvSpPr/>
            <p:nvPr/>
          </p:nvSpPr>
          <p:spPr bwMode="auto">
            <a:xfrm>
              <a:off x="4562476" y="5349875"/>
              <a:ext cx="1174750" cy="19050"/>
            </a:xfrm>
            <a:custGeom>
              <a:avLst/>
              <a:gdLst>
                <a:gd name="T0" fmla="*/ 731 w 740"/>
                <a:gd name="T1" fmla="*/ 0 h 12"/>
                <a:gd name="T2" fmla="*/ 731 w 740"/>
                <a:gd name="T3" fmla="*/ 12 h 12"/>
                <a:gd name="T4" fmla="*/ 740 w 740"/>
                <a:gd name="T5" fmla="*/ 12 h 12"/>
                <a:gd name="T6" fmla="*/ 740 w 740"/>
                <a:gd name="T7" fmla="*/ 0 h 12"/>
                <a:gd name="T8" fmla="*/ 731 w 740"/>
                <a:gd name="T9" fmla="*/ 0 h 12"/>
                <a:gd name="T10" fmla="*/ 0 w 740"/>
                <a:gd name="T11" fmla="*/ 0 h 12"/>
                <a:gd name="T12" fmla="*/ 0 w 740"/>
                <a:gd name="T13" fmla="*/ 12 h 12"/>
                <a:gd name="T14" fmla="*/ 6 w 740"/>
                <a:gd name="T15" fmla="*/ 12 h 12"/>
                <a:gd name="T16" fmla="*/ 6 w 740"/>
                <a:gd name="T17" fmla="*/ 0 h 12"/>
                <a:gd name="T18" fmla="*/ 0 w 740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0" h="12">
                  <a:moveTo>
                    <a:pt x="731" y="0"/>
                  </a:moveTo>
                  <a:lnTo>
                    <a:pt x="731" y="12"/>
                  </a:lnTo>
                  <a:lnTo>
                    <a:pt x="740" y="12"/>
                  </a:lnTo>
                  <a:lnTo>
                    <a:pt x="740" y="0"/>
                  </a:lnTo>
                  <a:lnTo>
                    <a:pt x="731" y="0"/>
                  </a:lnTo>
                  <a:close/>
                  <a:moveTo>
                    <a:pt x="0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ïSļíḋé">
              <a:extLst>
                <a:ext uri="{FF2B5EF4-FFF2-40B4-BE49-F238E27FC236}">
                  <a16:creationId xmlns:a16="http://schemas.microsoft.com/office/drawing/2014/main" id="{70027980-CDEE-4DA3-84DA-375DD3D6C43F}"/>
                </a:ext>
              </a:extLst>
            </p:cNvPr>
            <p:cNvSpPr/>
            <p:nvPr/>
          </p:nvSpPr>
          <p:spPr bwMode="auto">
            <a:xfrm>
              <a:off x="4562476" y="5349875"/>
              <a:ext cx="1174750" cy="19050"/>
            </a:xfrm>
            <a:custGeom>
              <a:avLst/>
              <a:gdLst>
                <a:gd name="T0" fmla="*/ 731 w 740"/>
                <a:gd name="T1" fmla="*/ 0 h 12"/>
                <a:gd name="T2" fmla="*/ 731 w 740"/>
                <a:gd name="T3" fmla="*/ 12 h 12"/>
                <a:gd name="T4" fmla="*/ 740 w 740"/>
                <a:gd name="T5" fmla="*/ 12 h 12"/>
                <a:gd name="T6" fmla="*/ 740 w 740"/>
                <a:gd name="T7" fmla="*/ 0 h 12"/>
                <a:gd name="T8" fmla="*/ 731 w 740"/>
                <a:gd name="T9" fmla="*/ 0 h 12"/>
                <a:gd name="T10" fmla="*/ 0 w 740"/>
                <a:gd name="T11" fmla="*/ 0 h 12"/>
                <a:gd name="T12" fmla="*/ 0 w 740"/>
                <a:gd name="T13" fmla="*/ 12 h 12"/>
                <a:gd name="T14" fmla="*/ 6 w 740"/>
                <a:gd name="T15" fmla="*/ 12 h 12"/>
                <a:gd name="T16" fmla="*/ 6 w 740"/>
                <a:gd name="T17" fmla="*/ 0 h 12"/>
                <a:gd name="T18" fmla="*/ 0 w 740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0" h="12">
                  <a:moveTo>
                    <a:pt x="731" y="0"/>
                  </a:moveTo>
                  <a:lnTo>
                    <a:pt x="731" y="12"/>
                  </a:lnTo>
                  <a:lnTo>
                    <a:pt x="740" y="12"/>
                  </a:lnTo>
                  <a:lnTo>
                    <a:pt x="740" y="0"/>
                  </a:lnTo>
                  <a:lnTo>
                    <a:pt x="731" y="0"/>
                  </a:lnTo>
                  <a:moveTo>
                    <a:pt x="0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íŝlíḓe">
              <a:extLst>
                <a:ext uri="{FF2B5EF4-FFF2-40B4-BE49-F238E27FC236}">
                  <a16:creationId xmlns:a16="http://schemas.microsoft.com/office/drawing/2014/main" id="{C4BAB6AD-25C4-3491-0737-A97237B25FC5}"/>
                </a:ext>
              </a:extLst>
            </p:cNvPr>
            <p:cNvSpPr/>
            <p:nvPr/>
          </p:nvSpPr>
          <p:spPr bwMode="auto">
            <a:xfrm>
              <a:off x="7558089" y="5010150"/>
              <a:ext cx="260350" cy="301625"/>
            </a:xfrm>
            <a:custGeom>
              <a:avLst/>
              <a:gdLst>
                <a:gd name="T0" fmla="*/ 53 w 55"/>
                <a:gd name="T1" fmla="*/ 0 h 64"/>
                <a:gd name="T2" fmla="*/ 46 w 55"/>
                <a:gd name="T3" fmla="*/ 1 h 64"/>
                <a:gd name="T4" fmla="*/ 26 w 55"/>
                <a:gd name="T5" fmla="*/ 30 h 64"/>
                <a:gd name="T6" fmla="*/ 32 w 55"/>
                <a:gd name="T7" fmla="*/ 11 h 64"/>
                <a:gd name="T8" fmla="*/ 22 w 55"/>
                <a:gd name="T9" fmla="*/ 11 h 64"/>
                <a:gd name="T10" fmla="*/ 21 w 55"/>
                <a:gd name="T11" fmla="*/ 27 h 64"/>
                <a:gd name="T12" fmla="*/ 20 w 55"/>
                <a:gd name="T13" fmla="*/ 29 h 64"/>
                <a:gd name="T14" fmla="*/ 17 w 55"/>
                <a:gd name="T15" fmla="*/ 27 h 64"/>
                <a:gd name="T16" fmla="*/ 11 w 55"/>
                <a:gd name="T17" fmla="*/ 10 h 64"/>
                <a:gd name="T18" fmla="*/ 0 w 55"/>
                <a:gd name="T19" fmla="*/ 11 h 64"/>
                <a:gd name="T20" fmla="*/ 10 w 55"/>
                <a:gd name="T21" fmla="*/ 36 h 64"/>
                <a:gd name="T22" fmla="*/ 10 w 55"/>
                <a:gd name="T23" fmla="*/ 64 h 64"/>
                <a:gd name="T24" fmla="*/ 21 w 55"/>
                <a:gd name="T25" fmla="*/ 63 h 64"/>
                <a:gd name="T26" fmla="*/ 23 w 55"/>
                <a:gd name="T27" fmla="*/ 63 h 64"/>
                <a:gd name="T28" fmla="*/ 23 w 55"/>
                <a:gd name="T29" fmla="*/ 61 h 64"/>
                <a:gd name="T30" fmla="*/ 25 w 55"/>
                <a:gd name="T31" fmla="*/ 40 h 64"/>
                <a:gd name="T32" fmla="*/ 46 w 55"/>
                <a:gd name="T33" fmla="*/ 25 h 64"/>
                <a:gd name="T34" fmla="*/ 53 w 55"/>
                <a:gd name="T3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64">
                  <a:moveTo>
                    <a:pt x="53" y="0"/>
                  </a:moveTo>
                  <a:cubicBezTo>
                    <a:pt x="51" y="1"/>
                    <a:pt x="48" y="1"/>
                    <a:pt x="46" y="1"/>
                  </a:cubicBezTo>
                  <a:cubicBezTo>
                    <a:pt x="42" y="13"/>
                    <a:pt x="37" y="27"/>
                    <a:pt x="26" y="30"/>
                  </a:cubicBezTo>
                  <a:cubicBezTo>
                    <a:pt x="27" y="23"/>
                    <a:pt x="31" y="19"/>
                    <a:pt x="32" y="11"/>
                  </a:cubicBezTo>
                  <a:cubicBezTo>
                    <a:pt x="29" y="11"/>
                    <a:pt x="25" y="11"/>
                    <a:pt x="22" y="11"/>
                  </a:cubicBezTo>
                  <a:cubicBezTo>
                    <a:pt x="22" y="16"/>
                    <a:pt x="21" y="22"/>
                    <a:pt x="21" y="27"/>
                  </a:cubicBezTo>
                  <a:cubicBezTo>
                    <a:pt x="21" y="28"/>
                    <a:pt x="21" y="29"/>
                    <a:pt x="20" y="29"/>
                  </a:cubicBezTo>
                  <a:cubicBezTo>
                    <a:pt x="19" y="30"/>
                    <a:pt x="18" y="28"/>
                    <a:pt x="17" y="27"/>
                  </a:cubicBezTo>
                  <a:cubicBezTo>
                    <a:pt x="15" y="21"/>
                    <a:pt x="13" y="16"/>
                    <a:pt x="1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8"/>
                    <a:pt x="9" y="27"/>
                    <a:pt x="10" y="36"/>
                  </a:cubicBezTo>
                  <a:cubicBezTo>
                    <a:pt x="11" y="45"/>
                    <a:pt x="11" y="55"/>
                    <a:pt x="10" y="64"/>
                  </a:cubicBezTo>
                  <a:cubicBezTo>
                    <a:pt x="14" y="64"/>
                    <a:pt x="17" y="64"/>
                    <a:pt x="21" y="63"/>
                  </a:cubicBezTo>
                  <a:cubicBezTo>
                    <a:pt x="21" y="63"/>
                    <a:pt x="22" y="63"/>
                    <a:pt x="23" y="63"/>
                  </a:cubicBezTo>
                  <a:cubicBezTo>
                    <a:pt x="23" y="62"/>
                    <a:pt x="23" y="61"/>
                    <a:pt x="23" y="61"/>
                  </a:cubicBezTo>
                  <a:cubicBezTo>
                    <a:pt x="23" y="55"/>
                    <a:pt x="24" y="47"/>
                    <a:pt x="25" y="40"/>
                  </a:cubicBezTo>
                  <a:cubicBezTo>
                    <a:pt x="33" y="36"/>
                    <a:pt x="40" y="32"/>
                    <a:pt x="46" y="25"/>
                  </a:cubicBezTo>
                  <a:cubicBezTo>
                    <a:pt x="51" y="18"/>
                    <a:pt x="55" y="9"/>
                    <a:pt x="53" y="0"/>
                  </a:cubicBezTo>
                  <a:close/>
                </a:path>
              </a:pathLst>
            </a:custGeom>
            <a:solidFill>
              <a:srgbClr val="602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îSľîďe">
              <a:extLst>
                <a:ext uri="{FF2B5EF4-FFF2-40B4-BE49-F238E27FC236}">
                  <a16:creationId xmlns:a16="http://schemas.microsoft.com/office/drawing/2014/main" id="{E0BEA5C5-CB54-E007-0324-E621B1A61517}"/>
                </a:ext>
              </a:extLst>
            </p:cNvPr>
            <p:cNvSpPr/>
            <p:nvPr/>
          </p:nvSpPr>
          <p:spPr bwMode="auto">
            <a:xfrm>
              <a:off x="7275514" y="4110038"/>
              <a:ext cx="693738" cy="984250"/>
            </a:xfrm>
            <a:custGeom>
              <a:avLst/>
              <a:gdLst>
                <a:gd name="T0" fmla="*/ 141 w 147"/>
                <a:gd name="T1" fmla="*/ 99 h 209"/>
                <a:gd name="T2" fmla="*/ 74 w 147"/>
                <a:gd name="T3" fmla="*/ 0 h 209"/>
                <a:gd name="T4" fmla="*/ 73 w 147"/>
                <a:gd name="T5" fmla="*/ 0 h 209"/>
                <a:gd name="T6" fmla="*/ 73 w 147"/>
                <a:gd name="T7" fmla="*/ 0 h 209"/>
                <a:gd name="T8" fmla="*/ 6 w 147"/>
                <a:gd name="T9" fmla="*/ 99 h 209"/>
                <a:gd name="T10" fmla="*/ 3 w 147"/>
                <a:gd name="T11" fmla="*/ 167 h 209"/>
                <a:gd name="T12" fmla="*/ 72 w 147"/>
                <a:gd name="T13" fmla="*/ 209 h 209"/>
                <a:gd name="T14" fmla="*/ 72 w 147"/>
                <a:gd name="T15" fmla="*/ 209 h 209"/>
                <a:gd name="T16" fmla="*/ 73 w 147"/>
                <a:gd name="T17" fmla="*/ 209 h 209"/>
                <a:gd name="T18" fmla="*/ 74 w 147"/>
                <a:gd name="T19" fmla="*/ 209 h 209"/>
                <a:gd name="T20" fmla="*/ 74 w 147"/>
                <a:gd name="T21" fmla="*/ 209 h 209"/>
                <a:gd name="T22" fmla="*/ 144 w 147"/>
                <a:gd name="T23" fmla="*/ 167 h 209"/>
                <a:gd name="T24" fmla="*/ 141 w 147"/>
                <a:gd name="T25" fmla="*/ 9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09">
                  <a:moveTo>
                    <a:pt x="141" y="99"/>
                  </a:moveTo>
                  <a:cubicBezTo>
                    <a:pt x="139" y="40"/>
                    <a:pt x="98" y="0"/>
                    <a:pt x="74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49" y="0"/>
                    <a:pt x="8" y="40"/>
                    <a:pt x="6" y="99"/>
                  </a:cubicBezTo>
                  <a:cubicBezTo>
                    <a:pt x="5" y="115"/>
                    <a:pt x="0" y="153"/>
                    <a:pt x="3" y="167"/>
                  </a:cubicBezTo>
                  <a:cubicBezTo>
                    <a:pt x="10" y="198"/>
                    <a:pt x="54" y="208"/>
                    <a:pt x="72" y="209"/>
                  </a:cubicBezTo>
                  <a:cubicBezTo>
                    <a:pt x="72" y="209"/>
                    <a:pt x="72" y="209"/>
                    <a:pt x="72" y="209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93" y="208"/>
                    <a:pt x="137" y="198"/>
                    <a:pt x="144" y="167"/>
                  </a:cubicBezTo>
                  <a:cubicBezTo>
                    <a:pt x="147" y="153"/>
                    <a:pt x="141" y="115"/>
                    <a:pt x="141" y="99"/>
                  </a:cubicBezTo>
                  <a:close/>
                </a:path>
              </a:pathLst>
            </a:custGeom>
            <a:solidFill>
              <a:srgbClr val="527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îṩḷíḓè">
              <a:extLst>
                <a:ext uri="{FF2B5EF4-FFF2-40B4-BE49-F238E27FC236}">
                  <a16:creationId xmlns:a16="http://schemas.microsoft.com/office/drawing/2014/main" id="{AE04FAE5-D29C-96C9-BFBB-BF35687E097C}"/>
                </a:ext>
              </a:extLst>
            </p:cNvPr>
            <p:cNvSpPr/>
            <p:nvPr/>
          </p:nvSpPr>
          <p:spPr bwMode="auto">
            <a:xfrm>
              <a:off x="7265989" y="4110038"/>
              <a:ext cx="693738" cy="862013"/>
            </a:xfrm>
            <a:custGeom>
              <a:avLst/>
              <a:gdLst>
                <a:gd name="T0" fmla="*/ 144 w 147"/>
                <a:gd name="T1" fmla="*/ 98 h 183"/>
                <a:gd name="T2" fmla="*/ 76 w 147"/>
                <a:gd name="T3" fmla="*/ 0 h 183"/>
                <a:gd name="T4" fmla="*/ 76 w 147"/>
                <a:gd name="T5" fmla="*/ 0 h 183"/>
                <a:gd name="T6" fmla="*/ 75 w 147"/>
                <a:gd name="T7" fmla="*/ 0 h 183"/>
                <a:gd name="T8" fmla="*/ 8 w 147"/>
                <a:gd name="T9" fmla="*/ 98 h 183"/>
                <a:gd name="T10" fmla="*/ 5 w 147"/>
                <a:gd name="T11" fmla="*/ 135 h 183"/>
                <a:gd name="T12" fmla="*/ 11 w 147"/>
                <a:gd name="T13" fmla="*/ 171 h 183"/>
                <a:gd name="T14" fmla="*/ 26 w 147"/>
                <a:gd name="T15" fmla="*/ 178 h 183"/>
                <a:gd name="T16" fmla="*/ 42 w 147"/>
                <a:gd name="T17" fmla="*/ 168 h 183"/>
                <a:gd name="T18" fmla="*/ 47 w 147"/>
                <a:gd name="T19" fmla="*/ 167 h 183"/>
                <a:gd name="T20" fmla="*/ 48 w 147"/>
                <a:gd name="T21" fmla="*/ 167 h 183"/>
                <a:gd name="T22" fmla="*/ 54 w 147"/>
                <a:gd name="T23" fmla="*/ 176 h 183"/>
                <a:gd name="T24" fmla="*/ 62 w 147"/>
                <a:gd name="T25" fmla="*/ 182 h 183"/>
                <a:gd name="T26" fmla="*/ 82 w 147"/>
                <a:gd name="T27" fmla="*/ 177 h 183"/>
                <a:gd name="T28" fmla="*/ 93 w 147"/>
                <a:gd name="T29" fmla="*/ 165 h 183"/>
                <a:gd name="T30" fmla="*/ 100 w 147"/>
                <a:gd name="T31" fmla="*/ 174 h 183"/>
                <a:gd name="T32" fmla="*/ 119 w 147"/>
                <a:gd name="T33" fmla="*/ 181 h 183"/>
                <a:gd name="T34" fmla="*/ 131 w 147"/>
                <a:gd name="T35" fmla="*/ 177 h 183"/>
                <a:gd name="T36" fmla="*/ 144 w 147"/>
                <a:gd name="T37" fmla="*/ 169 h 183"/>
                <a:gd name="T38" fmla="*/ 147 w 147"/>
                <a:gd name="T39" fmla="*/ 135 h 183"/>
                <a:gd name="T40" fmla="*/ 144 w 147"/>
                <a:gd name="T41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7" h="183">
                  <a:moveTo>
                    <a:pt x="144" y="98"/>
                  </a:moveTo>
                  <a:cubicBezTo>
                    <a:pt x="142" y="40"/>
                    <a:pt x="100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51" y="0"/>
                    <a:pt x="9" y="40"/>
                    <a:pt x="8" y="98"/>
                  </a:cubicBezTo>
                  <a:cubicBezTo>
                    <a:pt x="7" y="110"/>
                    <a:pt x="6" y="123"/>
                    <a:pt x="5" y="135"/>
                  </a:cubicBezTo>
                  <a:cubicBezTo>
                    <a:pt x="4" y="147"/>
                    <a:pt x="0" y="160"/>
                    <a:pt x="11" y="171"/>
                  </a:cubicBezTo>
                  <a:cubicBezTo>
                    <a:pt x="14" y="174"/>
                    <a:pt x="19" y="178"/>
                    <a:pt x="26" y="178"/>
                  </a:cubicBezTo>
                  <a:cubicBezTo>
                    <a:pt x="36" y="178"/>
                    <a:pt x="41" y="173"/>
                    <a:pt x="42" y="168"/>
                  </a:cubicBezTo>
                  <a:cubicBezTo>
                    <a:pt x="43" y="167"/>
                    <a:pt x="45" y="166"/>
                    <a:pt x="47" y="167"/>
                  </a:cubicBezTo>
                  <a:cubicBezTo>
                    <a:pt x="47" y="167"/>
                    <a:pt x="47" y="167"/>
                    <a:pt x="48" y="167"/>
                  </a:cubicBezTo>
                  <a:cubicBezTo>
                    <a:pt x="50" y="170"/>
                    <a:pt x="52" y="173"/>
                    <a:pt x="54" y="176"/>
                  </a:cubicBezTo>
                  <a:cubicBezTo>
                    <a:pt x="56" y="178"/>
                    <a:pt x="58" y="181"/>
                    <a:pt x="62" y="182"/>
                  </a:cubicBezTo>
                  <a:cubicBezTo>
                    <a:pt x="70" y="183"/>
                    <a:pt x="78" y="180"/>
                    <a:pt x="82" y="177"/>
                  </a:cubicBezTo>
                  <a:cubicBezTo>
                    <a:pt x="88" y="173"/>
                    <a:pt x="91" y="169"/>
                    <a:pt x="93" y="165"/>
                  </a:cubicBezTo>
                  <a:cubicBezTo>
                    <a:pt x="95" y="168"/>
                    <a:pt x="97" y="171"/>
                    <a:pt x="100" y="174"/>
                  </a:cubicBezTo>
                  <a:cubicBezTo>
                    <a:pt x="104" y="178"/>
                    <a:pt x="110" y="182"/>
                    <a:pt x="119" y="181"/>
                  </a:cubicBezTo>
                  <a:cubicBezTo>
                    <a:pt x="124" y="181"/>
                    <a:pt x="128" y="179"/>
                    <a:pt x="131" y="177"/>
                  </a:cubicBezTo>
                  <a:cubicBezTo>
                    <a:pt x="133" y="175"/>
                    <a:pt x="143" y="171"/>
                    <a:pt x="144" y="169"/>
                  </a:cubicBezTo>
                  <a:cubicBezTo>
                    <a:pt x="147" y="160"/>
                    <a:pt x="147" y="142"/>
                    <a:pt x="147" y="135"/>
                  </a:cubicBezTo>
                  <a:cubicBezTo>
                    <a:pt x="146" y="123"/>
                    <a:pt x="144" y="110"/>
                    <a:pt x="144" y="98"/>
                  </a:cubicBezTo>
                  <a:close/>
                </a:path>
              </a:pathLst>
            </a:custGeom>
            <a:solidFill>
              <a:srgbClr val="659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ïSľiḋê">
              <a:extLst>
                <a:ext uri="{FF2B5EF4-FFF2-40B4-BE49-F238E27FC236}">
                  <a16:creationId xmlns:a16="http://schemas.microsoft.com/office/drawing/2014/main" id="{87559F63-3088-75C5-8F62-7AF3FECBAE84}"/>
                </a:ext>
              </a:extLst>
            </p:cNvPr>
            <p:cNvSpPr/>
            <p:nvPr/>
          </p:nvSpPr>
          <p:spPr bwMode="auto">
            <a:xfrm>
              <a:off x="7261226" y="4105275"/>
              <a:ext cx="722313" cy="706438"/>
            </a:xfrm>
            <a:custGeom>
              <a:avLst/>
              <a:gdLst>
                <a:gd name="T0" fmla="*/ 144 w 153"/>
                <a:gd name="T1" fmla="*/ 96 h 150"/>
                <a:gd name="T2" fmla="*/ 78 w 153"/>
                <a:gd name="T3" fmla="*/ 0 h 150"/>
                <a:gd name="T4" fmla="*/ 77 w 153"/>
                <a:gd name="T5" fmla="*/ 0 h 150"/>
                <a:gd name="T6" fmla="*/ 76 w 153"/>
                <a:gd name="T7" fmla="*/ 0 h 150"/>
                <a:gd name="T8" fmla="*/ 10 w 153"/>
                <a:gd name="T9" fmla="*/ 96 h 150"/>
                <a:gd name="T10" fmla="*/ 17 w 153"/>
                <a:gd name="T11" fmla="*/ 135 h 150"/>
                <a:gd name="T12" fmla="*/ 35 w 153"/>
                <a:gd name="T13" fmla="*/ 140 h 150"/>
                <a:gd name="T14" fmla="*/ 56 w 153"/>
                <a:gd name="T15" fmla="*/ 134 h 150"/>
                <a:gd name="T16" fmla="*/ 66 w 153"/>
                <a:gd name="T17" fmla="*/ 124 h 150"/>
                <a:gd name="T18" fmla="*/ 77 w 153"/>
                <a:gd name="T19" fmla="*/ 139 h 150"/>
                <a:gd name="T20" fmla="*/ 102 w 153"/>
                <a:gd name="T21" fmla="*/ 149 h 150"/>
                <a:gd name="T22" fmla="*/ 114 w 153"/>
                <a:gd name="T23" fmla="*/ 149 h 150"/>
                <a:gd name="T24" fmla="*/ 125 w 153"/>
                <a:gd name="T25" fmla="*/ 141 h 150"/>
                <a:gd name="T26" fmla="*/ 128 w 153"/>
                <a:gd name="T27" fmla="*/ 125 h 150"/>
                <a:gd name="T28" fmla="*/ 133 w 153"/>
                <a:gd name="T29" fmla="*/ 133 h 150"/>
                <a:gd name="T30" fmla="*/ 136 w 153"/>
                <a:gd name="T31" fmla="*/ 135 h 150"/>
                <a:gd name="T32" fmla="*/ 146 w 153"/>
                <a:gd name="T33" fmla="*/ 120 h 150"/>
                <a:gd name="T34" fmla="*/ 144 w 153"/>
                <a:gd name="T35" fmla="*/ 9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50">
                  <a:moveTo>
                    <a:pt x="144" y="96"/>
                  </a:moveTo>
                  <a:cubicBezTo>
                    <a:pt x="143" y="39"/>
                    <a:pt x="101" y="0"/>
                    <a:pt x="78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53" y="0"/>
                    <a:pt x="12" y="39"/>
                    <a:pt x="10" y="96"/>
                  </a:cubicBezTo>
                  <a:cubicBezTo>
                    <a:pt x="9" y="108"/>
                    <a:pt x="0" y="125"/>
                    <a:pt x="17" y="135"/>
                  </a:cubicBezTo>
                  <a:cubicBezTo>
                    <a:pt x="21" y="137"/>
                    <a:pt x="28" y="140"/>
                    <a:pt x="35" y="140"/>
                  </a:cubicBezTo>
                  <a:cubicBezTo>
                    <a:pt x="43" y="140"/>
                    <a:pt x="51" y="138"/>
                    <a:pt x="56" y="134"/>
                  </a:cubicBezTo>
                  <a:cubicBezTo>
                    <a:pt x="61" y="131"/>
                    <a:pt x="64" y="127"/>
                    <a:pt x="66" y="124"/>
                  </a:cubicBezTo>
                  <a:cubicBezTo>
                    <a:pt x="69" y="129"/>
                    <a:pt x="72" y="134"/>
                    <a:pt x="77" y="139"/>
                  </a:cubicBezTo>
                  <a:cubicBezTo>
                    <a:pt x="83" y="143"/>
                    <a:pt x="91" y="147"/>
                    <a:pt x="102" y="149"/>
                  </a:cubicBezTo>
                  <a:cubicBezTo>
                    <a:pt x="106" y="149"/>
                    <a:pt x="110" y="150"/>
                    <a:pt x="114" y="149"/>
                  </a:cubicBezTo>
                  <a:cubicBezTo>
                    <a:pt x="120" y="148"/>
                    <a:pt x="124" y="144"/>
                    <a:pt x="125" y="141"/>
                  </a:cubicBezTo>
                  <a:cubicBezTo>
                    <a:pt x="129" y="136"/>
                    <a:pt x="130" y="130"/>
                    <a:pt x="128" y="125"/>
                  </a:cubicBezTo>
                  <a:cubicBezTo>
                    <a:pt x="129" y="128"/>
                    <a:pt x="130" y="130"/>
                    <a:pt x="133" y="133"/>
                  </a:cubicBezTo>
                  <a:cubicBezTo>
                    <a:pt x="134" y="134"/>
                    <a:pt x="135" y="134"/>
                    <a:pt x="136" y="135"/>
                  </a:cubicBezTo>
                  <a:cubicBezTo>
                    <a:pt x="153" y="140"/>
                    <a:pt x="146" y="122"/>
                    <a:pt x="146" y="120"/>
                  </a:cubicBezTo>
                  <a:cubicBezTo>
                    <a:pt x="146" y="112"/>
                    <a:pt x="145" y="104"/>
                    <a:pt x="144" y="96"/>
                  </a:cubicBezTo>
                  <a:close/>
                </a:path>
              </a:pathLst>
            </a:custGeom>
            <a:solidFill>
              <a:srgbClr val="81A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îṡ1íḍè">
              <a:extLst>
                <a:ext uri="{FF2B5EF4-FFF2-40B4-BE49-F238E27FC236}">
                  <a16:creationId xmlns:a16="http://schemas.microsoft.com/office/drawing/2014/main" id="{1C99CB73-E5D8-1A5C-D513-8639AA723820}"/>
                </a:ext>
              </a:extLst>
            </p:cNvPr>
            <p:cNvSpPr/>
            <p:nvPr/>
          </p:nvSpPr>
          <p:spPr bwMode="auto">
            <a:xfrm>
              <a:off x="7308851" y="4052888"/>
              <a:ext cx="636588" cy="603250"/>
            </a:xfrm>
            <a:custGeom>
              <a:avLst/>
              <a:gdLst>
                <a:gd name="T0" fmla="*/ 27 w 135"/>
                <a:gd name="T1" fmla="*/ 110 h 128"/>
                <a:gd name="T2" fmla="*/ 33 w 135"/>
                <a:gd name="T3" fmla="*/ 100 h 128"/>
                <a:gd name="T4" fmla="*/ 44 w 135"/>
                <a:gd name="T5" fmla="*/ 96 h 128"/>
                <a:gd name="T6" fmla="*/ 47 w 135"/>
                <a:gd name="T7" fmla="*/ 101 h 128"/>
                <a:gd name="T8" fmla="*/ 59 w 135"/>
                <a:gd name="T9" fmla="*/ 124 h 128"/>
                <a:gd name="T10" fmla="*/ 81 w 135"/>
                <a:gd name="T11" fmla="*/ 118 h 128"/>
                <a:gd name="T12" fmla="*/ 85 w 135"/>
                <a:gd name="T13" fmla="*/ 102 h 128"/>
                <a:gd name="T14" fmla="*/ 96 w 135"/>
                <a:gd name="T15" fmla="*/ 92 h 128"/>
                <a:gd name="T16" fmla="*/ 112 w 135"/>
                <a:gd name="T17" fmla="*/ 115 h 128"/>
                <a:gd name="T18" fmla="*/ 132 w 135"/>
                <a:gd name="T19" fmla="*/ 109 h 128"/>
                <a:gd name="T20" fmla="*/ 135 w 135"/>
                <a:gd name="T21" fmla="*/ 107 h 128"/>
                <a:gd name="T22" fmla="*/ 135 w 135"/>
                <a:gd name="T23" fmla="*/ 99 h 128"/>
                <a:gd name="T24" fmla="*/ 68 w 135"/>
                <a:gd name="T25" fmla="*/ 0 h 128"/>
                <a:gd name="T26" fmla="*/ 67 w 135"/>
                <a:gd name="T27" fmla="*/ 0 h 128"/>
                <a:gd name="T28" fmla="*/ 67 w 135"/>
                <a:gd name="T29" fmla="*/ 0 h 128"/>
                <a:gd name="T30" fmla="*/ 0 w 135"/>
                <a:gd name="T31" fmla="*/ 99 h 128"/>
                <a:gd name="T32" fmla="*/ 0 w 135"/>
                <a:gd name="T33" fmla="*/ 100 h 128"/>
                <a:gd name="T34" fmla="*/ 2 w 135"/>
                <a:gd name="T35" fmla="*/ 104 h 128"/>
                <a:gd name="T36" fmla="*/ 27 w 135"/>
                <a:gd name="T37" fmla="*/ 11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128">
                  <a:moveTo>
                    <a:pt x="27" y="110"/>
                  </a:moveTo>
                  <a:cubicBezTo>
                    <a:pt x="30" y="107"/>
                    <a:pt x="31" y="103"/>
                    <a:pt x="33" y="100"/>
                  </a:cubicBezTo>
                  <a:cubicBezTo>
                    <a:pt x="36" y="96"/>
                    <a:pt x="41" y="94"/>
                    <a:pt x="44" y="96"/>
                  </a:cubicBezTo>
                  <a:cubicBezTo>
                    <a:pt x="45" y="97"/>
                    <a:pt x="46" y="99"/>
                    <a:pt x="47" y="101"/>
                  </a:cubicBezTo>
                  <a:cubicBezTo>
                    <a:pt x="50" y="109"/>
                    <a:pt x="52" y="119"/>
                    <a:pt x="59" y="124"/>
                  </a:cubicBezTo>
                  <a:cubicBezTo>
                    <a:pt x="66" y="128"/>
                    <a:pt x="77" y="126"/>
                    <a:pt x="81" y="118"/>
                  </a:cubicBezTo>
                  <a:cubicBezTo>
                    <a:pt x="84" y="113"/>
                    <a:pt x="84" y="107"/>
                    <a:pt x="85" y="102"/>
                  </a:cubicBezTo>
                  <a:cubicBezTo>
                    <a:pt x="87" y="97"/>
                    <a:pt x="91" y="92"/>
                    <a:pt x="96" y="92"/>
                  </a:cubicBezTo>
                  <a:cubicBezTo>
                    <a:pt x="106" y="94"/>
                    <a:pt x="104" y="110"/>
                    <a:pt x="112" y="115"/>
                  </a:cubicBezTo>
                  <a:cubicBezTo>
                    <a:pt x="119" y="119"/>
                    <a:pt x="127" y="114"/>
                    <a:pt x="132" y="109"/>
                  </a:cubicBezTo>
                  <a:cubicBezTo>
                    <a:pt x="133" y="108"/>
                    <a:pt x="134" y="107"/>
                    <a:pt x="135" y="107"/>
                  </a:cubicBezTo>
                  <a:cubicBezTo>
                    <a:pt x="135" y="104"/>
                    <a:pt x="135" y="101"/>
                    <a:pt x="135" y="99"/>
                  </a:cubicBezTo>
                  <a:cubicBezTo>
                    <a:pt x="133" y="40"/>
                    <a:pt x="92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3" y="0"/>
                    <a:pt x="2" y="40"/>
                    <a:pt x="0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1"/>
                    <a:pt x="1" y="103"/>
                    <a:pt x="2" y="104"/>
                  </a:cubicBezTo>
                  <a:cubicBezTo>
                    <a:pt x="7" y="113"/>
                    <a:pt x="20" y="118"/>
                    <a:pt x="27" y="110"/>
                  </a:cubicBezTo>
                  <a:close/>
                </a:path>
              </a:pathLst>
            </a:custGeom>
            <a:solidFill>
              <a:srgbClr val="8AB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îS1ïḓê">
              <a:extLst>
                <a:ext uri="{FF2B5EF4-FFF2-40B4-BE49-F238E27FC236}">
                  <a16:creationId xmlns:a16="http://schemas.microsoft.com/office/drawing/2014/main" id="{B1608398-5261-A050-52F6-FA0FF9F53811}"/>
                </a:ext>
              </a:extLst>
            </p:cNvPr>
            <p:cNvSpPr/>
            <p:nvPr/>
          </p:nvSpPr>
          <p:spPr bwMode="auto">
            <a:xfrm>
              <a:off x="3892551" y="2101850"/>
              <a:ext cx="2435225" cy="207963"/>
            </a:xfrm>
            <a:custGeom>
              <a:avLst/>
              <a:gdLst>
                <a:gd name="T0" fmla="*/ 1483 w 1534"/>
                <a:gd name="T1" fmla="*/ 131 h 131"/>
                <a:gd name="T2" fmla="*/ 95 w 1534"/>
                <a:gd name="T3" fmla="*/ 131 h 131"/>
                <a:gd name="T4" fmla="*/ 0 w 1534"/>
                <a:gd name="T5" fmla="*/ 0 h 131"/>
                <a:gd name="T6" fmla="*/ 1534 w 1534"/>
                <a:gd name="T7" fmla="*/ 3 h 131"/>
                <a:gd name="T8" fmla="*/ 1483 w 1534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131">
                  <a:moveTo>
                    <a:pt x="1483" y="131"/>
                  </a:moveTo>
                  <a:lnTo>
                    <a:pt x="95" y="131"/>
                  </a:lnTo>
                  <a:lnTo>
                    <a:pt x="0" y="0"/>
                  </a:lnTo>
                  <a:lnTo>
                    <a:pt x="1534" y="3"/>
                  </a:lnTo>
                  <a:lnTo>
                    <a:pt x="1483" y="131"/>
                  </a:lnTo>
                  <a:close/>
                </a:path>
              </a:pathLst>
            </a:custGeom>
            <a:solidFill>
              <a:srgbClr val="F9F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ṧ1iḋè">
              <a:extLst>
                <a:ext uri="{FF2B5EF4-FFF2-40B4-BE49-F238E27FC236}">
                  <a16:creationId xmlns:a16="http://schemas.microsoft.com/office/drawing/2014/main" id="{D4614381-08F2-EB9E-C70F-D6837D955916}"/>
                </a:ext>
              </a:extLst>
            </p:cNvPr>
            <p:cNvSpPr/>
            <p:nvPr/>
          </p:nvSpPr>
          <p:spPr bwMode="auto">
            <a:xfrm>
              <a:off x="3976689" y="2209800"/>
              <a:ext cx="2312988" cy="104775"/>
            </a:xfrm>
            <a:custGeom>
              <a:avLst/>
              <a:gdLst>
                <a:gd name="T0" fmla="*/ 45 w 1457"/>
                <a:gd name="T1" fmla="*/ 66 h 66"/>
                <a:gd name="T2" fmla="*/ 0 w 1457"/>
                <a:gd name="T3" fmla="*/ 0 h 66"/>
                <a:gd name="T4" fmla="*/ 1457 w 1457"/>
                <a:gd name="T5" fmla="*/ 0 h 66"/>
                <a:gd name="T6" fmla="*/ 1430 w 1457"/>
                <a:gd name="T7" fmla="*/ 66 h 66"/>
                <a:gd name="T8" fmla="*/ 45 w 1457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7" h="66">
                  <a:moveTo>
                    <a:pt x="45" y="66"/>
                  </a:moveTo>
                  <a:lnTo>
                    <a:pt x="0" y="0"/>
                  </a:lnTo>
                  <a:lnTo>
                    <a:pt x="1457" y="0"/>
                  </a:lnTo>
                  <a:lnTo>
                    <a:pt x="1430" y="66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E2D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îṡ1iḍê">
              <a:extLst>
                <a:ext uri="{FF2B5EF4-FFF2-40B4-BE49-F238E27FC236}">
                  <a16:creationId xmlns:a16="http://schemas.microsoft.com/office/drawing/2014/main" id="{A5E66157-0853-BEB0-13E4-0B74068DE2BE}"/>
                </a:ext>
              </a:extLst>
            </p:cNvPr>
            <p:cNvSpPr/>
            <p:nvPr/>
          </p:nvSpPr>
          <p:spPr bwMode="auto">
            <a:xfrm>
              <a:off x="3609976" y="5127625"/>
              <a:ext cx="258763" cy="301625"/>
            </a:xfrm>
            <a:custGeom>
              <a:avLst/>
              <a:gdLst>
                <a:gd name="T0" fmla="*/ 53 w 55"/>
                <a:gd name="T1" fmla="*/ 0 h 64"/>
                <a:gd name="T2" fmla="*/ 46 w 55"/>
                <a:gd name="T3" fmla="*/ 2 h 64"/>
                <a:gd name="T4" fmla="*/ 27 w 55"/>
                <a:gd name="T5" fmla="*/ 31 h 64"/>
                <a:gd name="T6" fmla="*/ 33 w 55"/>
                <a:gd name="T7" fmla="*/ 11 h 64"/>
                <a:gd name="T8" fmla="*/ 23 w 55"/>
                <a:gd name="T9" fmla="*/ 11 h 64"/>
                <a:gd name="T10" fmla="*/ 21 w 55"/>
                <a:gd name="T11" fmla="*/ 28 h 64"/>
                <a:gd name="T12" fmla="*/ 21 w 55"/>
                <a:gd name="T13" fmla="*/ 29 h 64"/>
                <a:gd name="T14" fmla="*/ 17 w 55"/>
                <a:gd name="T15" fmla="*/ 27 h 64"/>
                <a:gd name="T16" fmla="*/ 11 w 55"/>
                <a:gd name="T17" fmla="*/ 11 h 64"/>
                <a:gd name="T18" fmla="*/ 0 w 55"/>
                <a:gd name="T19" fmla="*/ 11 h 64"/>
                <a:gd name="T20" fmla="*/ 10 w 55"/>
                <a:gd name="T21" fmla="*/ 37 h 64"/>
                <a:gd name="T22" fmla="*/ 11 w 55"/>
                <a:gd name="T23" fmla="*/ 64 h 64"/>
                <a:gd name="T24" fmla="*/ 21 w 55"/>
                <a:gd name="T25" fmla="*/ 64 h 64"/>
                <a:gd name="T26" fmla="*/ 23 w 55"/>
                <a:gd name="T27" fmla="*/ 63 h 64"/>
                <a:gd name="T28" fmla="*/ 24 w 55"/>
                <a:gd name="T29" fmla="*/ 61 h 64"/>
                <a:gd name="T30" fmla="*/ 25 w 55"/>
                <a:gd name="T31" fmla="*/ 40 h 64"/>
                <a:gd name="T32" fmla="*/ 46 w 55"/>
                <a:gd name="T33" fmla="*/ 25 h 64"/>
                <a:gd name="T34" fmla="*/ 53 w 55"/>
                <a:gd name="T3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64">
                  <a:moveTo>
                    <a:pt x="53" y="0"/>
                  </a:moveTo>
                  <a:cubicBezTo>
                    <a:pt x="51" y="1"/>
                    <a:pt x="49" y="1"/>
                    <a:pt x="46" y="2"/>
                  </a:cubicBezTo>
                  <a:cubicBezTo>
                    <a:pt x="43" y="13"/>
                    <a:pt x="38" y="27"/>
                    <a:pt x="27" y="31"/>
                  </a:cubicBezTo>
                  <a:cubicBezTo>
                    <a:pt x="28" y="23"/>
                    <a:pt x="31" y="19"/>
                    <a:pt x="33" y="11"/>
                  </a:cubicBezTo>
                  <a:cubicBezTo>
                    <a:pt x="29" y="11"/>
                    <a:pt x="26" y="11"/>
                    <a:pt x="23" y="11"/>
                  </a:cubicBezTo>
                  <a:cubicBezTo>
                    <a:pt x="22" y="17"/>
                    <a:pt x="22" y="22"/>
                    <a:pt x="21" y="28"/>
                  </a:cubicBezTo>
                  <a:cubicBezTo>
                    <a:pt x="21" y="28"/>
                    <a:pt x="21" y="29"/>
                    <a:pt x="21" y="29"/>
                  </a:cubicBezTo>
                  <a:cubicBezTo>
                    <a:pt x="20" y="30"/>
                    <a:pt x="18" y="29"/>
                    <a:pt x="17" y="27"/>
                  </a:cubicBezTo>
                  <a:cubicBezTo>
                    <a:pt x="15" y="22"/>
                    <a:pt x="13" y="16"/>
                    <a:pt x="1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8"/>
                    <a:pt x="9" y="28"/>
                    <a:pt x="10" y="37"/>
                  </a:cubicBezTo>
                  <a:cubicBezTo>
                    <a:pt x="12" y="46"/>
                    <a:pt x="11" y="55"/>
                    <a:pt x="11" y="64"/>
                  </a:cubicBezTo>
                  <a:cubicBezTo>
                    <a:pt x="14" y="64"/>
                    <a:pt x="18" y="64"/>
                    <a:pt x="21" y="64"/>
                  </a:cubicBezTo>
                  <a:cubicBezTo>
                    <a:pt x="22" y="64"/>
                    <a:pt x="23" y="64"/>
                    <a:pt x="23" y="63"/>
                  </a:cubicBezTo>
                  <a:cubicBezTo>
                    <a:pt x="24" y="62"/>
                    <a:pt x="24" y="62"/>
                    <a:pt x="24" y="61"/>
                  </a:cubicBezTo>
                  <a:cubicBezTo>
                    <a:pt x="24" y="55"/>
                    <a:pt x="25" y="47"/>
                    <a:pt x="25" y="40"/>
                  </a:cubicBezTo>
                  <a:cubicBezTo>
                    <a:pt x="33" y="37"/>
                    <a:pt x="41" y="32"/>
                    <a:pt x="46" y="25"/>
                  </a:cubicBezTo>
                  <a:cubicBezTo>
                    <a:pt x="52" y="18"/>
                    <a:pt x="55" y="9"/>
                    <a:pt x="53" y="0"/>
                  </a:cubicBezTo>
                  <a:close/>
                </a:path>
              </a:pathLst>
            </a:custGeom>
            <a:solidFill>
              <a:srgbClr val="602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îṩliḑe">
              <a:extLst>
                <a:ext uri="{FF2B5EF4-FFF2-40B4-BE49-F238E27FC236}">
                  <a16:creationId xmlns:a16="http://schemas.microsoft.com/office/drawing/2014/main" id="{51BD84BC-BF47-56B6-1C35-B613C05ABC9B}"/>
                </a:ext>
              </a:extLst>
            </p:cNvPr>
            <p:cNvSpPr/>
            <p:nvPr/>
          </p:nvSpPr>
          <p:spPr bwMode="auto">
            <a:xfrm>
              <a:off x="3330576" y="4227513"/>
              <a:ext cx="688975" cy="985838"/>
            </a:xfrm>
            <a:custGeom>
              <a:avLst/>
              <a:gdLst>
                <a:gd name="T0" fmla="*/ 140 w 146"/>
                <a:gd name="T1" fmla="*/ 99 h 209"/>
                <a:gd name="T2" fmla="*/ 74 w 146"/>
                <a:gd name="T3" fmla="*/ 0 h 209"/>
                <a:gd name="T4" fmla="*/ 73 w 146"/>
                <a:gd name="T5" fmla="*/ 0 h 209"/>
                <a:gd name="T6" fmla="*/ 72 w 146"/>
                <a:gd name="T7" fmla="*/ 0 h 209"/>
                <a:gd name="T8" fmla="*/ 5 w 146"/>
                <a:gd name="T9" fmla="*/ 99 h 209"/>
                <a:gd name="T10" fmla="*/ 2 w 146"/>
                <a:gd name="T11" fmla="*/ 167 h 209"/>
                <a:gd name="T12" fmla="*/ 72 w 146"/>
                <a:gd name="T13" fmla="*/ 209 h 209"/>
                <a:gd name="T14" fmla="*/ 72 w 146"/>
                <a:gd name="T15" fmla="*/ 209 h 209"/>
                <a:gd name="T16" fmla="*/ 73 w 146"/>
                <a:gd name="T17" fmla="*/ 209 h 209"/>
                <a:gd name="T18" fmla="*/ 74 w 146"/>
                <a:gd name="T19" fmla="*/ 209 h 209"/>
                <a:gd name="T20" fmla="*/ 74 w 146"/>
                <a:gd name="T21" fmla="*/ 209 h 209"/>
                <a:gd name="T22" fmla="*/ 143 w 146"/>
                <a:gd name="T23" fmla="*/ 167 h 209"/>
                <a:gd name="T24" fmla="*/ 140 w 146"/>
                <a:gd name="T25" fmla="*/ 9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209">
                  <a:moveTo>
                    <a:pt x="140" y="99"/>
                  </a:moveTo>
                  <a:cubicBezTo>
                    <a:pt x="138" y="40"/>
                    <a:pt x="97" y="0"/>
                    <a:pt x="74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8" y="0"/>
                    <a:pt x="7" y="40"/>
                    <a:pt x="5" y="99"/>
                  </a:cubicBezTo>
                  <a:cubicBezTo>
                    <a:pt x="5" y="116"/>
                    <a:pt x="0" y="154"/>
                    <a:pt x="2" y="167"/>
                  </a:cubicBezTo>
                  <a:cubicBezTo>
                    <a:pt x="9" y="199"/>
                    <a:pt x="53" y="208"/>
                    <a:pt x="72" y="209"/>
                  </a:cubicBezTo>
                  <a:cubicBezTo>
                    <a:pt x="72" y="209"/>
                    <a:pt x="72" y="209"/>
                    <a:pt x="72" y="209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92" y="208"/>
                    <a:pt x="136" y="199"/>
                    <a:pt x="143" y="167"/>
                  </a:cubicBezTo>
                  <a:cubicBezTo>
                    <a:pt x="146" y="154"/>
                    <a:pt x="141" y="116"/>
                    <a:pt x="140" y="99"/>
                  </a:cubicBezTo>
                  <a:close/>
                </a:path>
              </a:pathLst>
            </a:custGeom>
            <a:solidFill>
              <a:srgbClr val="527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$ľíḑè">
              <a:extLst>
                <a:ext uri="{FF2B5EF4-FFF2-40B4-BE49-F238E27FC236}">
                  <a16:creationId xmlns:a16="http://schemas.microsoft.com/office/drawing/2014/main" id="{CDB3B136-910B-BF11-CF41-4AFBCD66A879}"/>
                </a:ext>
              </a:extLst>
            </p:cNvPr>
            <p:cNvSpPr/>
            <p:nvPr/>
          </p:nvSpPr>
          <p:spPr bwMode="auto">
            <a:xfrm>
              <a:off x="3321051" y="4227513"/>
              <a:ext cx="693738" cy="866775"/>
            </a:xfrm>
            <a:custGeom>
              <a:avLst/>
              <a:gdLst>
                <a:gd name="T0" fmla="*/ 143 w 147"/>
                <a:gd name="T1" fmla="*/ 98 h 184"/>
                <a:gd name="T2" fmla="*/ 76 w 147"/>
                <a:gd name="T3" fmla="*/ 0 h 184"/>
                <a:gd name="T4" fmla="*/ 75 w 147"/>
                <a:gd name="T5" fmla="*/ 0 h 184"/>
                <a:gd name="T6" fmla="*/ 74 w 147"/>
                <a:gd name="T7" fmla="*/ 0 h 184"/>
                <a:gd name="T8" fmla="*/ 7 w 147"/>
                <a:gd name="T9" fmla="*/ 98 h 184"/>
                <a:gd name="T10" fmla="*/ 4 w 147"/>
                <a:gd name="T11" fmla="*/ 136 h 184"/>
                <a:gd name="T12" fmla="*/ 10 w 147"/>
                <a:gd name="T13" fmla="*/ 171 h 184"/>
                <a:gd name="T14" fmla="*/ 26 w 147"/>
                <a:gd name="T15" fmla="*/ 178 h 184"/>
                <a:gd name="T16" fmla="*/ 42 w 147"/>
                <a:gd name="T17" fmla="*/ 169 h 184"/>
                <a:gd name="T18" fmla="*/ 46 w 147"/>
                <a:gd name="T19" fmla="*/ 167 h 184"/>
                <a:gd name="T20" fmla="*/ 47 w 147"/>
                <a:gd name="T21" fmla="*/ 168 h 184"/>
                <a:gd name="T22" fmla="*/ 54 w 147"/>
                <a:gd name="T23" fmla="*/ 176 h 184"/>
                <a:gd name="T24" fmla="*/ 62 w 147"/>
                <a:gd name="T25" fmla="*/ 182 h 184"/>
                <a:gd name="T26" fmla="*/ 82 w 147"/>
                <a:gd name="T27" fmla="*/ 177 h 184"/>
                <a:gd name="T28" fmla="*/ 92 w 147"/>
                <a:gd name="T29" fmla="*/ 165 h 184"/>
                <a:gd name="T30" fmla="*/ 100 w 147"/>
                <a:gd name="T31" fmla="*/ 174 h 184"/>
                <a:gd name="T32" fmla="*/ 118 w 147"/>
                <a:gd name="T33" fmla="*/ 182 h 184"/>
                <a:gd name="T34" fmla="*/ 130 w 147"/>
                <a:gd name="T35" fmla="*/ 177 h 184"/>
                <a:gd name="T36" fmla="*/ 143 w 147"/>
                <a:gd name="T37" fmla="*/ 170 h 184"/>
                <a:gd name="T38" fmla="*/ 146 w 147"/>
                <a:gd name="T39" fmla="*/ 135 h 184"/>
                <a:gd name="T40" fmla="*/ 143 w 147"/>
                <a:gd name="T41" fmla="*/ 9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7" h="184">
                  <a:moveTo>
                    <a:pt x="143" y="98"/>
                  </a:moveTo>
                  <a:cubicBezTo>
                    <a:pt x="141" y="40"/>
                    <a:pt x="100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51" y="0"/>
                    <a:pt x="9" y="40"/>
                    <a:pt x="7" y="98"/>
                  </a:cubicBezTo>
                  <a:cubicBezTo>
                    <a:pt x="7" y="111"/>
                    <a:pt x="5" y="123"/>
                    <a:pt x="4" y="136"/>
                  </a:cubicBezTo>
                  <a:cubicBezTo>
                    <a:pt x="3" y="148"/>
                    <a:pt x="0" y="160"/>
                    <a:pt x="10" y="171"/>
                  </a:cubicBezTo>
                  <a:cubicBezTo>
                    <a:pt x="14" y="174"/>
                    <a:pt x="18" y="178"/>
                    <a:pt x="26" y="178"/>
                  </a:cubicBezTo>
                  <a:cubicBezTo>
                    <a:pt x="35" y="178"/>
                    <a:pt x="40" y="173"/>
                    <a:pt x="42" y="169"/>
                  </a:cubicBezTo>
                  <a:cubicBezTo>
                    <a:pt x="42" y="168"/>
                    <a:pt x="44" y="166"/>
                    <a:pt x="46" y="167"/>
                  </a:cubicBezTo>
                  <a:cubicBezTo>
                    <a:pt x="47" y="167"/>
                    <a:pt x="47" y="167"/>
                    <a:pt x="47" y="168"/>
                  </a:cubicBezTo>
                  <a:cubicBezTo>
                    <a:pt x="49" y="170"/>
                    <a:pt x="52" y="173"/>
                    <a:pt x="54" y="176"/>
                  </a:cubicBezTo>
                  <a:cubicBezTo>
                    <a:pt x="55" y="178"/>
                    <a:pt x="58" y="181"/>
                    <a:pt x="62" y="182"/>
                  </a:cubicBezTo>
                  <a:cubicBezTo>
                    <a:pt x="69" y="184"/>
                    <a:pt x="77" y="180"/>
                    <a:pt x="82" y="177"/>
                  </a:cubicBezTo>
                  <a:cubicBezTo>
                    <a:pt x="87" y="174"/>
                    <a:pt x="91" y="170"/>
                    <a:pt x="92" y="165"/>
                  </a:cubicBezTo>
                  <a:cubicBezTo>
                    <a:pt x="94" y="168"/>
                    <a:pt x="97" y="171"/>
                    <a:pt x="100" y="174"/>
                  </a:cubicBezTo>
                  <a:cubicBezTo>
                    <a:pt x="103" y="178"/>
                    <a:pt x="110" y="182"/>
                    <a:pt x="118" y="182"/>
                  </a:cubicBezTo>
                  <a:cubicBezTo>
                    <a:pt x="123" y="181"/>
                    <a:pt x="128" y="180"/>
                    <a:pt x="130" y="177"/>
                  </a:cubicBezTo>
                  <a:cubicBezTo>
                    <a:pt x="132" y="175"/>
                    <a:pt x="142" y="172"/>
                    <a:pt x="143" y="170"/>
                  </a:cubicBezTo>
                  <a:cubicBezTo>
                    <a:pt x="146" y="160"/>
                    <a:pt x="147" y="143"/>
                    <a:pt x="146" y="135"/>
                  </a:cubicBezTo>
                  <a:cubicBezTo>
                    <a:pt x="145" y="123"/>
                    <a:pt x="144" y="111"/>
                    <a:pt x="143" y="98"/>
                  </a:cubicBezTo>
                  <a:close/>
                </a:path>
              </a:pathLst>
            </a:custGeom>
            <a:solidFill>
              <a:srgbClr val="659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śḷiďê">
              <a:extLst>
                <a:ext uri="{FF2B5EF4-FFF2-40B4-BE49-F238E27FC236}">
                  <a16:creationId xmlns:a16="http://schemas.microsoft.com/office/drawing/2014/main" id="{CF35D561-1BA6-A063-5632-FD750A318224}"/>
                </a:ext>
              </a:extLst>
            </p:cNvPr>
            <p:cNvSpPr/>
            <p:nvPr/>
          </p:nvSpPr>
          <p:spPr bwMode="auto">
            <a:xfrm>
              <a:off x="3311526" y="4227513"/>
              <a:ext cx="727075" cy="703263"/>
            </a:xfrm>
            <a:custGeom>
              <a:avLst/>
              <a:gdLst>
                <a:gd name="T0" fmla="*/ 145 w 154"/>
                <a:gd name="T1" fmla="*/ 96 h 149"/>
                <a:gd name="T2" fmla="*/ 78 w 154"/>
                <a:gd name="T3" fmla="*/ 0 h 149"/>
                <a:gd name="T4" fmla="*/ 78 w 154"/>
                <a:gd name="T5" fmla="*/ 0 h 149"/>
                <a:gd name="T6" fmla="*/ 77 w 154"/>
                <a:gd name="T7" fmla="*/ 0 h 149"/>
                <a:gd name="T8" fmla="*/ 10 w 154"/>
                <a:gd name="T9" fmla="*/ 96 h 149"/>
                <a:gd name="T10" fmla="*/ 17 w 154"/>
                <a:gd name="T11" fmla="*/ 134 h 149"/>
                <a:gd name="T12" fmla="*/ 35 w 154"/>
                <a:gd name="T13" fmla="*/ 139 h 149"/>
                <a:gd name="T14" fmla="*/ 56 w 154"/>
                <a:gd name="T15" fmla="*/ 134 h 149"/>
                <a:gd name="T16" fmla="*/ 67 w 154"/>
                <a:gd name="T17" fmla="*/ 123 h 149"/>
                <a:gd name="T18" fmla="*/ 78 w 154"/>
                <a:gd name="T19" fmla="*/ 138 h 149"/>
                <a:gd name="T20" fmla="*/ 102 w 154"/>
                <a:gd name="T21" fmla="*/ 148 h 149"/>
                <a:gd name="T22" fmla="*/ 115 w 154"/>
                <a:gd name="T23" fmla="*/ 148 h 149"/>
                <a:gd name="T24" fmla="*/ 126 w 154"/>
                <a:gd name="T25" fmla="*/ 141 h 149"/>
                <a:gd name="T26" fmla="*/ 129 w 154"/>
                <a:gd name="T27" fmla="*/ 124 h 149"/>
                <a:gd name="T28" fmla="*/ 133 w 154"/>
                <a:gd name="T29" fmla="*/ 132 h 149"/>
                <a:gd name="T30" fmla="*/ 137 w 154"/>
                <a:gd name="T31" fmla="*/ 134 h 149"/>
                <a:gd name="T32" fmla="*/ 147 w 154"/>
                <a:gd name="T33" fmla="*/ 119 h 149"/>
                <a:gd name="T34" fmla="*/ 145 w 154"/>
                <a:gd name="T35" fmla="*/ 9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49">
                  <a:moveTo>
                    <a:pt x="145" y="96"/>
                  </a:moveTo>
                  <a:cubicBezTo>
                    <a:pt x="143" y="38"/>
                    <a:pt x="102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3" y="0"/>
                    <a:pt x="12" y="38"/>
                    <a:pt x="10" y="96"/>
                  </a:cubicBezTo>
                  <a:cubicBezTo>
                    <a:pt x="10" y="108"/>
                    <a:pt x="0" y="124"/>
                    <a:pt x="17" y="134"/>
                  </a:cubicBezTo>
                  <a:cubicBezTo>
                    <a:pt x="22" y="137"/>
                    <a:pt x="28" y="139"/>
                    <a:pt x="35" y="139"/>
                  </a:cubicBezTo>
                  <a:cubicBezTo>
                    <a:pt x="44" y="139"/>
                    <a:pt x="51" y="137"/>
                    <a:pt x="56" y="134"/>
                  </a:cubicBezTo>
                  <a:cubicBezTo>
                    <a:pt x="61" y="131"/>
                    <a:pt x="64" y="127"/>
                    <a:pt x="67" y="123"/>
                  </a:cubicBezTo>
                  <a:cubicBezTo>
                    <a:pt x="70" y="128"/>
                    <a:pt x="73" y="133"/>
                    <a:pt x="78" y="138"/>
                  </a:cubicBezTo>
                  <a:cubicBezTo>
                    <a:pt x="83" y="143"/>
                    <a:pt x="92" y="147"/>
                    <a:pt x="102" y="148"/>
                  </a:cubicBezTo>
                  <a:cubicBezTo>
                    <a:pt x="106" y="149"/>
                    <a:pt x="111" y="149"/>
                    <a:pt x="115" y="148"/>
                  </a:cubicBezTo>
                  <a:cubicBezTo>
                    <a:pt x="121" y="147"/>
                    <a:pt x="124" y="144"/>
                    <a:pt x="126" y="141"/>
                  </a:cubicBezTo>
                  <a:cubicBezTo>
                    <a:pt x="129" y="135"/>
                    <a:pt x="130" y="130"/>
                    <a:pt x="129" y="124"/>
                  </a:cubicBezTo>
                  <a:cubicBezTo>
                    <a:pt x="129" y="127"/>
                    <a:pt x="131" y="130"/>
                    <a:pt x="133" y="132"/>
                  </a:cubicBezTo>
                  <a:cubicBezTo>
                    <a:pt x="134" y="133"/>
                    <a:pt x="135" y="134"/>
                    <a:pt x="137" y="134"/>
                  </a:cubicBezTo>
                  <a:cubicBezTo>
                    <a:pt x="154" y="140"/>
                    <a:pt x="147" y="121"/>
                    <a:pt x="147" y="119"/>
                  </a:cubicBezTo>
                  <a:cubicBezTo>
                    <a:pt x="146" y="111"/>
                    <a:pt x="145" y="104"/>
                    <a:pt x="145" y="96"/>
                  </a:cubicBezTo>
                  <a:close/>
                </a:path>
              </a:pathLst>
            </a:custGeom>
            <a:solidFill>
              <a:srgbClr val="81A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iṧḷîḋê">
              <a:extLst>
                <a:ext uri="{FF2B5EF4-FFF2-40B4-BE49-F238E27FC236}">
                  <a16:creationId xmlns:a16="http://schemas.microsoft.com/office/drawing/2014/main" id="{22DB1091-7E21-3AEA-D162-E16C075268D3}"/>
                </a:ext>
              </a:extLst>
            </p:cNvPr>
            <p:cNvSpPr/>
            <p:nvPr/>
          </p:nvSpPr>
          <p:spPr bwMode="auto">
            <a:xfrm>
              <a:off x="3359151" y="4171950"/>
              <a:ext cx="641350" cy="608013"/>
            </a:xfrm>
            <a:custGeom>
              <a:avLst/>
              <a:gdLst>
                <a:gd name="T0" fmla="*/ 27 w 136"/>
                <a:gd name="T1" fmla="*/ 111 h 129"/>
                <a:gd name="T2" fmla="*/ 34 w 136"/>
                <a:gd name="T3" fmla="*/ 100 h 129"/>
                <a:gd name="T4" fmla="*/ 45 w 136"/>
                <a:gd name="T5" fmla="*/ 97 h 129"/>
                <a:gd name="T6" fmla="*/ 47 w 136"/>
                <a:gd name="T7" fmla="*/ 101 h 129"/>
                <a:gd name="T8" fmla="*/ 59 w 136"/>
                <a:gd name="T9" fmla="*/ 124 h 129"/>
                <a:gd name="T10" fmla="*/ 82 w 136"/>
                <a:gd name="T11" fmla="*/ 118 h 129"/>
                <a:gd name="T12" fmla="*/ 86 w 136"/>
                <a:gd name="T13" fmla="*/ 103 h 129"/>
                <a:gd name="T14" fmla="*/ 97 w 136"/>
                <a:gd name="T15" fmla="*/ 93 h 129"/>
                <a:gd name="T16" fmla="*/ 113 w 136"/>
                <a:gd name="T17" fmla="*/ 115 h 129"/>
                <a:gd name="T18" fmla="*/ 133 w 136"/>
                <a:gd name="T19" fmla="*/ 109 h 129"/>
                <a:gd name="T20" fmla="*/ 136 w 136"/>
                <a:gd name="T21" fmla="*/ 107 h 129"/>
                <a:gd name="T22" fmla="*/ 135 w 136"/>
                <a:gd name="T23" fmla="*/ 99 h 129"/>
                <a:gd name="T24" fmla="*/ 69 w 136"/>
                <a:gd name="T25" fmla="*/ 0 h 129"/>
                <a:gd name="T26" fmla="*/ 68 w 136"/>
                <a:gd name="T27" fmla="*/ 0 h 129"/>
                <a:gd name="T28" fmla="*/ 67 w 136"/>
                <a:gd name="T29" fmla="*/ 0 h 129"/>
                <a:gd name="T30" fmla="*/ 0 w 136"/>
                <a:gd name="T31" fmla="*/ 99 h 129"/>
                <a:gd name="T32" fmla="*/ 0 w 136"/>
                <a:gd name="T33" fmla="*/ 100 h 129"/>
                <a:gd name="T34" fmla="*/ 2 w 136"/>
                <a:gd name="T35" fmla="*/ 105 h 129"/>
                <a:gd name="T36" fmla="*/ 27 w 136"/>
                <a:gd name="T37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" h="129">
                  <a:moveTo>
                    <a:pt x="27" y="111"/>
                  </a:moveTo>
                  <a:cubicBezTo>
                    <a:pt x="30" y="108"/>
                    <a:pt x="31" y="103"/>
                    <a:pt x="34" y="100"/>
                  </a:cubicBezTo>
                  <a:cubicBezTo>
                    <a:pt x="36" y="96"/>
                    <a:pt x="41" y="94"/>
                    <a:pt x="45" y="97"/>
                  </a:cubicBezTo>
                  <a:cubicBezTo>
                    <a:pt x="46" y="98"/>
                    <a:pt x="47" y="99"/>
                    <a:pt x="47" y="101"/>
                  </a:cubicBezTo>
                  <a:cubicBezTo>
                    <a:pt x="50" y="109"/>
                    <a:pt x="52" y="119"/>
                    <a:pt x="59" y="124"/>
                  </a:cubicBezTo>
                  <a:cubicBezTo>
                    <a:pt x="67" y="129"/>
                    <a:pt x="78" y="126"/>
                    <a:pt x="82" y="118"/>
                  </a:cubicBezTo>
                  <a:cubicBezTo>
                    <a:pt x="84" y="113"/>
                    <a:pt x="84" y="108"/>
                    <a:pt x="86" y="103"/>
                  </a:cubicBezTo>
                  <a:cubicBezTo>
                    <a:pt x="87" y="97"/>
                    <a:pt x="91" y="92"/>
                    <a:pt x="97" y="93"/>
                  </a:cubicBezTo>
                  <a:cubicBezTo>
                    <a:pt x="106" y="94"/>
                    <a:pt x="105" y="110"/>
                    <a:pt x="113" y="115"/>
                  </a:cubicBezTo>
                  <a:cubicBezTo>
                    <a:pt x="119" y="119"/>
                    <a:pt x="127" y="114"/>
                    <a:pt x="133" y="109"/>
                  </a:cubicBezTo>
                  <a:cubicBezTo>
                    <a:pt x="134" y="109"/>
                    <a:pt x="135" y="108"/>
                    <a:pt x="136" y="107"/>
                  </a:cubicBezTo>
                  <a:cubicBezTo>
                    <a:pt x="135" y="104"/>
                    <a:pt x="135" y="102"/>
                    <a:pt x="135" y="99"/>
                  </a:cubicBezTo>
                  <a:cubicBezTo>
                    <a:pt x="133" y="40"/>
                    <a:pt x="92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3" y="0"/>
                    <a:pt x="2" y="40"/>
                    <a:pt x="0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1"/>
                    <a:pt x="1" y="103"/>
                    <a:pt x="2" y="105"/>
                  </a:cubicBezTo>
                  <a:cubicBezTo>
                    <a:pt x="7" y="113"/>
                    <a:pt x="20" y="118"/>
                    <a:pt x="27" y="111"/>
                  </a:cubicBezTo>
                  <a:close/>
                </a:path>
              </a:pathLst>
            </a:custGeom>
            <a:solidFill>
              <a:srgbClr val="8AB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50" name="TextBox 249">
            <a:extLst>
              <a:ext uri="{FF2B5EF4-FFF2-40B4-BE49-F238E27FC236}">
                <a16:creationId xmlns:a16="http://schemas.microsoft.com/office/drawing/2014/main" id="{16416DC5-4DA0-8D07-2606-340A39C726B4}"/>
              </a:ext>
            </a:extLst>
          </p:cNvPr>
          <p:cNvSpPr txBox="1"/>
          <p:nvPr/>
        </p:nvSpPr>
        <p:spPr>
          <a:xfrm>
            <a:off x="838199" y="4044311"/>
            <a:ext cx="8437165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37" indent="-28573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evaluation on neighbor similarity that can facilitate friendship (e.g., similar hobbies; S5)</a:t>
            </a:r>
          </a:p>
        </p:txBody>
      </p:sp>
    </p:spTree>
    <p:extLst>
      <p:ext uri="{BB962C8B-B14F-4D97-AF65-F5344CB8AC3E}">
        <p14:creationId xmlns:p14="http://schemas.microsoft.com/office/powerpoint/2010/main" val="2843547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97A97-D670-1CC3-F0A6-557B6A67C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Takeaways &amp; Implications</a:t>
            </a:r>
            <a:endParaRPr lang="en-US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DF368D0-0863-DF75-A946-10F37AE834B4}"/>
              </a:ext>
            </a:extLst>
          </p:cNvPr>
          <p:cNvSpPr/>
          <p:nvPr/>
        </p:nvSpPr>
        <p:spPr>
          <a:xfrm>
            <a:off x="942260" y="1507367"/>
            <a:ext cx="11249740" cy="1921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ct val="130000"/>
              </a:lnSpc>
              <a:spcAft>
                <a:spcPts val="400"/>
              </a:spcAft>
            </a:pPr>
            <a:r>
              <a:rPr lang="en-US" sz="2400" b="1" dirty="0">
                <a:solidFill>
                  <a:srgbClr val="030A18"/>
                </a:solidFill>
                <a:cs typeface="Times New Roman" panose="02020603050405020304" pitchFamily="18" charset="0"/>
              </a:rPr>
              <a:t>Self‑construal influence neighbor-related housing decisions</a:t>
            </a:r>
            <a:endParaRPr lang="en-US" sz="2400" dirty="0"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400"/>
              </a:spcAft>
              <a:buSzPct val="100000"/>
            </a:pPr>
            <a:r>
              <a:rPr lang="en-US" sz="2000" dirty="0">
                <a:solidFill>
                  <a:srgbClr val="030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consumers focus on neighbour information and future friendships.</a:t>
            </a:r>
          </a:p>
        </p:txBody>
      </p:sp>
      <p:sp>
        <p:nvSpPr>
          <p:cNvPr id="249" name="Text 1">
            <a:extLst>
              <a:ext uri="{FF2B5EF4-FFF2-40B4-BE49-F238E27FC236}">
                <a16:creationId xmlns:a16="http://schemas.microsoft.com/office/drawing/2014/main" id="{7746E1F7-A994-FAF9-33D2-7F525E30B98D}"/>
              </a:ext>
            </a:extLst>
          </p:cNvPr>
          <p:cNvSpPr/>
          <p:nvPr/>
        </p:nvSpPr>
        <p:spPr>
          <a:xfrm>
            <a:off x="942260" y="3429000"/>
            <a:ext cx="7118528" cy="290437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030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030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Rethink listings and platforms as community builders. Highlight community cues: hobbies, activities, shared spaces, especially for independent people.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id="{961221AB-DC23-30B9-F606-16E48ADD2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529" y="3420372"/>
            <a:ext cx="3950804" cy="2633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493B81-C05D-B558-62F2-6F467F2632DE}"/>
              </a:ext>
            </a:extLst>
          </p:cNvPr>
          <p:cNvSpPr txBox="1"/>
          <p:nvPr/>
        </p:nvSpPr>
        <p:spPr>
          <a:xfrm>
            <a:off x="942260" y="3549783"/>
            <a:ext cx="66644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30A18"/>
                </a:solidFill>
                <a:cs typeface="Times New Roman" panose="02020603050405020304" pitchFamily="18" charset="0"/>
              </a:rPr>
              <a:t>Marketers: Neighbor information isn’t trivial—it's a meaningful part of the housing decision.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277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09B05-4ADD-AB7D-85D5-1935B994F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Information</a:t>
            </a:r>
            <a:endParaRPr lang="en-US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1CD1B25-07AB-AE57-180E-067F350F4849}"/>
              </a:ext>
            </a:extLst>
          </p:cNvPr>
          <p:cNvSpPr/>
          <p:nvPr/>
        </p:nvSpPr>
        <p:spPr>
          <a:xfrm>
            <a:off x="716344" y="2005827"/>
            <a:ext cx="4147259" cy="15026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b="1" dirty="0" err="1">
                <a:solidFill>
                  <a:srgbClr val="030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Xingning</a:t>
            </a:r>
            <a:r>
              <a:rPr lang="en-US" sz="2000" b="1" dirty="0">
                <a:solidFill>
                  <a:srgbClr val="030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(Fiona) Qu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solidFill>
                  <a:srgbClr val="030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of Hong Kong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30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fionaqu@connect.hku.hk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2122A7-C286-B309-2C0B-733E93CFE53C}"/>
              </a:ext>
            </a:extLst>
          </p:cNvPr>
          <p:cNvSpPr txBox="1"/>
          <p:nvPr/>
        </p:nvSpPr>
        <p:spPr>
          <a:xfrm>
            <a:off x="4249407" y="2105561"/>
            <a:ext cx="35823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30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Linying</a:t>
            </a:r>
            <a:r>
              <a:rPr lang="en-US" sz="2000" b="1" dirty="0">
                <a:solidFill>
                  <a:srgbClr val="030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(Sophie) Fan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30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New South Wales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30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sophie.fan@unsw.edu.au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67CF4-1F9E-2F4F-991B-DB59FA8E76FB}"/>
              </a:ext>
            </a:extLst>
          </p:cNvPr>
          <p:cNvSpPr txBox="1"/>
          <p:nvPr/>
        </p:nvSpPr>
        <p:spPr>
          <a:xfrm>
            <a:off x="8155784" y="2105561"/>
            <a:ext cx="39342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54">
              <a:defRPr/>
            </a:pPr>
            <a:r>
              <a:rPr lang="en-US" sz="2000" b="1" dirty="0" err="1">
                <a:solidFill>
                  <a:srgbClr val="030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Fengyan</a:t>
            </a:r>
            <a:r>
              <a:rPr lang="en-US" sz="2000" b="1" dirty="0">
                <a:solidFill>
                  <a:srgbClr val="030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Cai*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54">
              <a:defRPr/>
            </a:pPr>
            <a:r>
              <a:rPr lang="en-US" sz="2000" dirty="0">
                <a:solidFill>
                  <a:srgbClr val="030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Shanghai Jiao Tong University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54">
              <a:defRPr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54">
              <a:defRPr/>
            </a:pPr>
            <a:r>
              <a:rPr lang="en-US" sz="2000" dirty="0">
                <a:solidFill>
                  <a:srgbClr val="030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fycai@sjtu.edu.cn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9518FC-7398-A990-433F-F1E30C8C2C01}"/>
              </a:ext>
            </a:extLst>
          </p:cNvPr>
          <p:cNvSpPr txBox="1"/>
          <p:nvPr/>
        </p:nvSpPr>
        <p:spPr>
          <a:xfrm>
            <a:off x="6096000" y="647995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*corresponding author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2FB63-DB51-A154-3310-1FC32CD33E1D}"/>
              </a:ext>
            </a:extLst>
          </p:cNvPr>
          <p:cNvSpPr txBox="1"/>
          <p:nvPr/>
        </p:nvSpPr>
        <p:spPr>
          <a:xfrm>
            <a:off x="4034558" y="4026858"/>
            <a:ext cx="4199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Thank you!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9838AC-6F36-21F9-96DA-39CCDD814F7A}"/>
              </a:ext>
            </a:extLst>
          </p:cNvPr>
          <p:cNvSpPr txBox="1"/>
          <p:nvPr/>
        </p:nvSpPr>
        <p:spPr>
          <a:xfrm>
            <a:off x="3074069" y="5245392"/>
            <a:ext cx="6120062" cy="785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</a:rPr>
              <a:t>Journal of Consumer Psychology</a:t>
            </a:r>
            <a:endParaRPr lang="en-US" b="1" i="0" u="none" strike="noStrike" dirty="0">
              <a:solidFill>
                <a:srgbClr val="123D80"/>
              </a:solidFill>
              <a:effectLst/>
              <a:latin typeface="Open Sans" panose="020B0606030504020204" pitchFamily="34" charset="0"/>
              <a:hlinkClick r:id="rId2"/>
            </a:endParaRPr>
          </a:p>
          <a:p>
            <a:pPr algn="ctr">
              <a:lnSpc>
                <a:spcPct val="130000"/>
              </a:lnSpc>
            </a:pPr>
            <a:r>
              <a:rPr lang="en-US" b="1" i="0" u="none" strike="noStrike" dirty="0">
                <a:solidFill>
                  <a:srgbClr val="123D80"/>
                </a:solidFill>
                <a:effectLst/>
                <a:latin typeface="Open Sans" panose="020B0606030504020204" pitchFamily="34" charset="0"/>
                <a:hlinkClick r:id="rId2"/>
              </a:rPr>
              <a:t>https://doi.org/10.1002/jcpy.70004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9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</TotalTime>
  <Words>382</Words>
  <Application>Microsoft Macintosh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Avenir</vt:lpstr>
      <vt:lpstr>Open Sans</vt:lpstr>
      <vt:lpstr>Times New Roman</vt:lpstr>
      <vt:lpstr>Office Theme</vt:lpstr>
      <vt:lpstr>Neighbors as Strangers or Friends?
</vt:lpstr>
      <vt:lpstr>Motivation &amp; Background</vt:lpstr>
      <vt:lpstr>Research Question</vt:lpstr>
      <vt:lpstr>Independents Care About Neighbors, Why?</vt:lpstr>
      <vt:lpstr>Methods &amp; Study Overview</vt:lpstr>
      <vt:lpstr>Key Findings</vt:lpstr>
      <vt:lpstr>Takeaways &amp; Implications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fionaqu@connect.hku.hk</dc:creator>
  <cp:lastModifiedBy>Fiona Qu</cp:lastModifiedBy>
  <cp:revision>1</cp:revision>
  <dcterms:created xsi:type="dcterms:W3CDTF">2025-08-30T01:11:21Z</dcterms:created>
  <dcterms:modified xsi:type="dcterms:W3CDTF">2025-09-19T14:04:55Z</dcterms:modified>
</cp:coreProperties>
</file>